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圖片 6" descr="底.png"/>
          <p:cNvPicPr/>
          <p:nvPr/>
        </p:nvPicPr>
        <p:blipFill>
          <a:blip r:embed="rId2"/>
          <a:stretch/>
        </p:blipFill>
        <p:spPr>
          <a:xfrm>
            <a:off x="6588360" y="6484320"/>
            <a:ext cx="2555280" cy="3733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"/>
              </a:rPr>
              <a:t>按一下以編輯母片標題樣式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E9075C7-4B4D-41C7-9920-AF7CDDC51288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10/5/21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C975A26-3846-441D-A2BD-57957E4CAC1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請按這裡編輯大綱文字格式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第二個大綱層次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第三個大綱層次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第四個大綱層次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第五個大綱層次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第六個大綱層次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第七個大綱層次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圖片 6" descr="底.png"/>
          <p:cNvPicPr/>
          <p:nvPr/>
        </p:nvPicPr>
        <p:blipFill>
          <a:blip r:embed="rId2"/>
          <a:stretch/>
        </p:blipFill>
        <p:spPr>
          <a:xfrm>
            <a:off x="6588360" y="6484320"/>
            <a:ext cx="2555280" cy="3733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"/>
              </a:rPr>
              <a:t>按一下以編輯母片標題樣式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按一下以編輯母片文字樣式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第二層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第三層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第四層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第五層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76C63EA-4DA9-4BFB-8058-389B0C5E054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10/5/21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5396049-57BA-459E-9A02-115A816636F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&lt;編號&gt;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line.naver.jp/ti/p/@xat.0000132120.jmw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mailto:help@ublink.org" TargetMode="External"/><Relationship Id="rId2" Type="http://schemas.openxmlformats.org/officeDocument/2006/relationships/hyperlink" Target="mailto:help@farich.com" TargetMode="External"/><Relationship Id="rId3" Type="http://schemas.openxmlformats.org/officeDocument/2006/relationships/hyperlink" Target="mailto:kshelp@ublink.org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umail-850s-supermicro</a:t>
            </a:r>
            <a:br/>
            <a:r>
              <a:rPr b="0" lang="zh-TW" sz="4400" spc="-1" strike="noStrike">
                <a:solidFill>
                  <a:srgbClr val="000000"/>
                </a:solidFill>
                <a:latin typeface="Calibri"/>
              </a:rPr>
              <a:t>遠端遙控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8b8b8b"/>
                </a:solidFill>
                <a:latin typeface="Calibri"/>
              </a:rPr>
              <a:t>UBLink.org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@LINE</a:t>
            </a:r>
            <a:br/>
            <a:r>
              <a:rPr b="0" lang="en-US" sz="2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http://line.naver.jp/ti/p/%40xat.0000132120.jmw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4" descr=""/>
          <p:cNvPicPr/>
          <p:nvPr/>
        </p:nvPicPr>
        <p:blipFill>
          <a:blip r:embed="rId2"/>
          <a:stretch/>
        </p:blipFill>
        <p:spPr>
          <a:xfrm>
            <a:off x="2774880" y="1600200"/>
            <a:ext cx="3593880" cy="4525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The END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143000"/>
            <a:ext cx="8229240" cy="4982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感謝您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!!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如果您有任何的問題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zh-TW" sz="2400" spc="-1" strike="noStrike">
                <a:solidFill>
                  <a:srgbClr val="ff0000"/>
                </a:solidFill>
                <a:latin typeface="Calibri"/>
              </a:rPr>
              <a:t>單項產品詳細簡報請洽詢各區服務處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請洽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台中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裕笠科技股份有限公司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電話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:04-2260-5121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help@ublink.org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台北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遠豐科技股份有限公司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電話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:02-2932-1422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help@farich.com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高雄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鉅創科技股份有限公司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電話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:07-588-1868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kshelp@ublink.org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"/>
              </a:rPr>
              <a:t>功能說明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利用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supermicro</a:t>
            </a: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本身的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BMC</a:t>
            </a: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來作連線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硬體連線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取得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IP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密碼取得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網路、遠端操作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硬體連線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666720" y="2700000"/>
            <a:ext cx="8153280" cy="266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取得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IP </a:t>
            </a:r>
            <a:br/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預設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DHCP Client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576360" y="1334160"/>
            <a:ext cx="7883640" cy="51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登入密碼取得</a:t>
            </a:r>
            <a:br/>
            <a:r>
              <a:rPr b="0" lang="zh-TW" sz="3200" spc="-1" strike="noStrike">
                <a:solidFill>
                  <a:srgbClr val="000000"/>
                </a:solidFill>
                <a:latin typeface="Calibri"/>
              </a:rPr>
              <a:t>主機前面板或是主機板上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180000" y="2700000"/>
            <a:ext cx="4140000" cy="324000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4500000" y="2700000"/>
            <a:ext cx="4525560" cy="323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利用瀏覽器登入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BMC IP ,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以貼紙上的密碼登入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0" y="1268640"/>
            <a:ext cx="9143640" cy="43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網路、逺端開機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324000" y="1233000"/>
            <a:ext cx="8640000" cy="52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連線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08000" y="1584000"/>
            <a:ext cx="9000000" cy="46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操作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44000" y="1345320"/>
            <a:ext cx="8820000" cy="511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Application>LibreOffice/7.2.1.2$Windows_X86_64 LibreOffice_project/87b77fad49947c1441b67c559c339af8f3517e22</Application>
  <AppVersion>15.0000</AppVersion>
  <Words>174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2021-05-13T05:05:36Z</dcterms:created>
  <dc:creator>januslin</dc:creator>
  <dc:description/>
  <dc:language>zh-TW</dc:language>
  <cp:lastModifiedBy/>
  <dcterms:modified xsi:type="dcterms:W3CDTF">2021-10-05T16:09:19Z</dcterms:modified>
  <cp:revision>9</cp:revision>
  <dc:subject/>
  <dc:title>VigorConnect Free 100 node AP/Switch Control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如螢幕大小 (4:3)</vt:lpwstr>
  </property>
  <property fmtid="{D5CDD505-2E9C-101B-9397-08002B2CF9AE}" pid="3" name="Slides">
    <vt:i4>14</vt:i4>
  </property>
</Properties>
</file>