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2897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3856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7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0768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39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8897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710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8257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233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23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253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DA4D2-724C-4FB6-A1CB-3D38011887CE}" type="datetimeFigureOut">
              <a:rPr lang="zh-TW" altLang="en-US" smtClean="0"/>
              <a:t>2026/7/16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2E179-6F02-4E58-B5BF-366A563AA2A4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7610" y="6311900"/>
            <a:ext cx="4344390" cy="63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914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使用</a:t>
            </a:r>
            <a:r>
              <a:rPr lang="en-US" altLang="zh-TW" dirty="0" smtClean="0"/>
              <a:t>Outlook-IMAP</a:t>
            </a:r>
            <a:r>
              <a:rPr lang="zh-TW" altLang="en-US" dirty="0" smtClean="0"/>
              <a:t>進行新舊郵件主機信件遷移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UBLink.org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264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電子郵件帳號</a:t>
            </a:r>
            <a:r>
              <a:rPr lang="zh-TW" altLang="en-US" dirty="0" smtClean="0"/>
              <a:t>類型一定要</a:t>
            </a:r>
            <a:r>
              <a:rPr lang="en-US" altLang="zh-TW" dirty="0" smtClean="0"/>
              <a:t>IMAP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932039"/>
            <a:ext cx="10618837" cy="405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00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直接滑鼠拖曳就可以轉移信件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98959"/>
            <a:ext cx="10515600" cy="4795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76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23</Words>
  <Application>Microsoft Office PowerPoint</Application>
  <PresentationFormat>寬螢幕</PresentationFormat>
  <Paragraphs>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使用Outlook-IMAP進行新舊郵件主機信件遷移</vt:lpstr>
      <vt:lpstr>電子郵件帳號類型一定要IMAP</vt:lpstr>
      <vt:lpstr>直接滑鼠拖曳就可以轉移信件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使用Outlook-IMAP進行新舊郵件主機信件遷移</dc:title>
  <dc:creator>januslin</dc:creator>
  <cp:lastModifiedBy>januslin</cp:lastModifiedBy>
  <cp:revision>1</cp:revision>
  <dcterms:created xsi:type="dcterms:W3CDTF">2026-07-16T06:26:49Z</dcterms:created>
  <dcterms:modified xsi:type="dcterms:W3CDTF">2026-07-16T06:32:34Z</dcterms:modified>
</cp:coreProperties>
</file>