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  <p:sldId id="277" r:id="rId21"/>
    <p:sldId id="260" r:id="rId22"/>
    <p:sldId id="261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 descr="mail-server-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56376" y="1"/>
            <a:ext cx="1187624" cy="4618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UBLink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UMail</a:t>
            </a:r>
            <a:r>
              <a:rPr lang="zh-TW" altLang="en-US" dirty="0" smtClean="0"/>
              <a:t>個人</a:t>
            </a:r>
            <a:r>
              <a:rPr lang="en-US" altLang="zh-TW" dirty="0" err="1" smtClean="0"/>
              <a:t>WebMail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操作說明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2018/06/19</a:t>
            </a:r>
          </a:p>
          <a:p>
            <a:r>
              <a:rPr lang="zh-TW" altLang="en-US" dirty="0" smtClean="0"/>
              <a:t>管理者可以依需求關閉</a:t>
            </a:r>
            <a:r>
              <a:rPr lang="zh-TW" altLang="en-US" dirty="0" smtClean="0"/>
              <a:t>選單</a:t>
            </a:r>
            <a:endParaRPr lang="en-US" altLang="zh-TW" dirty="0" smtClean="0"/>
          </a:p>
          <a:p>
            <a:r>
              <a:rPr lang="zh-TW" altLang="en-US" dirty="0" smtClean="0"/>
              <a:t>畫面顏色和</a:t>
            </a:r>
            <a:r>
              <a:rPr lang="en-US" altLang="zh-TW" dirty="0" smtClean="0"/>
              <a:t>Logo</a:t>
            </a:r>
            <a:r>
              <a:rPr lang="zh-TW" altLang="en-US" dirty="0" smtClean="0"/>
              <a:t>可以由</a:t>
            </a:r>
            <a:r>
              <a:rPr lang="en-US" altLang="zh-TW" dirty="0" smtClean="0"/>
              <a:t>MIS</a:t>
            </a:r>
            <a:r>
              <a:rPr lang="zh-TW" altLang="en-US" dirty="0" smtClean="0"/>
              <a:t>更改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過濾設定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自動回信，要啟用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預設關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放假區間自動回信</a:t>
            </a:r>
            <a:r>
              <a:rPr lang="en-US" altLang="zh-TW" dirty="0" smtClean="0"/>
              <a:t>1/3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放假區間自動回信</a:t>
            </a:r>
            <a:r>
              <a:rPr lang="en-US" altLang="zh-TW" dirty="0" smtClean="0"/>
              <a:t>2/3</a:t>
            </a:r>
            <a:endParaRPr lang="zh-TW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放假區間自動回信</a:t>
            </a:r>
            <a:r>
              <a:rPr lang="en-US" altLang="zh-TW" dirty="0" smtClean="0"/>
              <a:t>3/3</a:t>
            </a:r>
            <a:endParaRPr lang="zh-TW" alt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編輯過濾設定</a:t>
            </a:r>
            <a:endParaRPr lang="zh-TW" alt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廣告郵件處理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100" dirty="0" smtClean="0"/>
              <a:t>這邊的級數建議由</a:t>
            </a:r>
            <a:r>
              <a:rPr lang="en-US" altLang="zh-TW" sz="3100" dirty="0" smtClean="0"/>
              <a:t>MIS</a:t>
            </a:r>
            <a:r>
              <a:rPr lang="zh-TW" altLang="en-US" sz="3100" dirty="0" smtClean="0"/>
              <a:t>管理就好，除非您自己會定義</a:t>
            </a:r>
            <a:endParaRPr lang="zh-TW" altLang="en-US" sz="31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可以自行增加黑白名單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簡訊儲值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簡訊發送你有新的信件</a:t>
            </a:r>
            <a:endParaRPr lang="zh-TW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簡訊發送記錄</a:t>
            </a:r>
            <a:endParaRPr lang="zh-TW" alt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代收外部信件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可以設定好幾個</a:t>
            </a:r>
            <a:endParaRPr lang="zh-TW" alt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>(</a:t>
            </a:r>
            <a:r>
              <a:rPr lang="zh-TW" altLang="en-US" dirty="0" smtClean="0"/>
              <a:t>畫面顏色和</a:t>
            </a:r>
            <a:r>
              <a:rPr lang="en-US" altLang="zh-TW" dirty="0" smtClean="0"/>
              <a:t>Logo</a:t>
            </a:r>
            <a:r>
              <a:rPr lang="zh-TW" altLang="en-US" dirty="0" smtClean="0"/>
              <a:t>可以由</a:t>
            </a:r>
            <a:r>
              <a:rPr lang="en-US" altLang="zh-TW" dirty="0" smtClean="0"/>
              <a:t>MIS</a:t>
            </a:r>
            <a:r>
              <a:rPr lang="zh-TW" altLang="en-US" dirty="0" smtClean="0"/>
              <a:t>更改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https://ip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例如</a:t>
            </a:r>
            <a:r>
              <a:rPr lang="en-US" altLang="zh-TW" dirty="0" err="1" smtClean="0"/>
              <a:t>msa</a:t>
            </a:r>
            <a:r>
              <a:rPr lang="zh-TW" altLang="en-US" dirty="0" smtClean="0"/>
              <a:t>或是</a:t>
            </a:r>
            <a:r>
              <a:rPr lang="en-US" altLang="zh-TW" dirty="0" err="1" smtClean="0"/>
              <a:t>gmail</a:t>
            </a:r>
            <a:endParaRPr lang="zh-TW" alt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寫新信</a:t>
            </a:r>
            <a:r>
              <a:rPr lang="en-US" altLang="zh-TW" dirty="0" smtClean="0"/>
              <a:t>(</a:t>
            </a:r>
            <a:r>
              <a:rPr lang="zh-TW" altLang="en-US" dirty="0" smtClean="0"/>
              <a:t>發送信件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寫新信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547" y="1600200"/>
            <a:ext cx="73229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可以自定資料夾名稱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100" dirty="0" smtClean="0"/>
              <a:t>請注意</a:t>
            </a:r>
            <a:r>
              <a:rPr lang="en-US" altLang="zh-TW" sz="3100" dirty="0" smtClean="0"/>
              <a:t>:</a:t>
            </a:r>
            <a:r>
              <a:rPr lang="zh-TW" altLang="en-US" sz="3100" dirty="0" smtClean="0"/>
              <a:t>如果是</a:t>
            </a:r>
            <a:r>
              <a:rPr lang="en-US" altLang="zh-TW" sz="3100" dirty="0" smtClean="0"/>
              <a:t>pop3</a:t>
            </a:r>
            <a:r>
              <a:rPr lang="zh-TW" altLang="en-US" sz="3100" dirty="0" smtClean="0"/>
              <a:t>收信只會收在收件匣</a:t>
            </a:r>
            <a:endParaRPr lang="zh-TW" altLang="en-US" sz="31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通訊錄可以匯入匯出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200" dirty="0" smtClean="0"/>
              <a:t>建議先建一筆，匯出可以用</a:t>
            </a:r>
            <a:r>
              <a:rPr lang="en-US" altLang="zh-TW" sz="2200" dirty="0" smtClean="0"/>
              <a:t>Excel</a:t>
            </a:r>
            <a:r>
              <a:rPr lang="zh-TW" altLang="en-US" sz="2200" dirty="0" smtClean="0"/>
              <a:t>編輯之後再匯入，</a:t>
            </a:r>
            <a:r>
              <a:rPr lang="en-US" altLang="zh-TW" sz="2200" dirty="0" smtClean="0"/>
              <a:t>utf8</a:t>
            </a:r>
            <a:r>
              <a:rPr lang="zh-TW" altLang="en-US" sz="2200" dirty="0" smtClean="0"/>
              <a:t>的格式</a:t>
            </a:r>
            <a:endParaRPr lang="zh-TW" altLang="en-US" sz="22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通訊錄群組</a:t>
            </a:r>
            <a:endParaRPr lang="zh-TW" alt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網路硬碟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100" dirty="0" err="1" smtClean="0"/>
              <a:t>WebMail</a:t>
            </a:r>
            <a:r>
              <a:rPr lang="zh-TW" altLang="en-US" sz="3100" dirty="0" smtClean="0"/>
              <a:t>可以抓取，可以放些</a:t>
            </a:r>
            <a:r>
              <a:rPr lang="en-US" altLang="zh-TW" sz="3100" dirty="0" smtClean="0"/>
              <a:t>DM/</a:t>
            </a:r>
            <a:r>
              <a:rPr lang="zh-TW" altLang="en-US" sz="3100" dirty="0" smtClean="0"/>
              <a:t>簡報</a:t>
            </a:r>
            <a:endParaRPr lang="zh-TW" altLang="en-US" sz="31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END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/>
              <a:t>請洽</a:t>
            </a:r>
            <a:endParaRPr lang="zh-TW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:04-2260-5770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:02-2932-1427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:07-359-1912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:07-359-1913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主畫面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100" dirty="0" smtClean="0"/>
              <a:t>點</a:t>
            </a:r>
            <a:r>
              <a:rPr lang="en-US" altLang="zh-TW" sz="3100" dirty="0" smtClean="0"/>
              <a:t>Logo</a:t>
            </a:r>
            <a:r>
              <a:rPr lang="zh-TW" altLang="en-US" sz="3100" dirty="0" smtClean="0"/>
              <a:t>可以重整信件，</a:t>
            </a:r>
            <a:r>
              <a:rPr lang="en-US" altLang="zh-TW" sz="3100" dirty="0" smtClean="0"/>
              <a:t>Logo</a:t>
            </a:r>
            <a:r>
              <a:rPr lang="zh-TW" altLang="en-US" sz="3100" dirty="0" smtClean="0"/>
              <a:t>可以由</a:t>
            </a:r>
            <a:r>
              <a:rPr lang="en-US" altLang="zh-TW" sz="3100" dirty="0" smtClean="0"/>
              <a:t>MIS</a:t>
            </a:r>
            <a:r>
              <a:rPr lang="zh-TW" altLang="en-US" sz="3100" dirty="0" smtClean="0"/>
              <a:t>更換</a:t>
            </a:r>
            <a:endParaRPr lang="zh-TW" altLang="en-US" sz="3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切換語言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個人設定</a:t>
            </a:r>
            <a:r>
              <a:rPr lang="en-US" altLang="zh-TW" dirty="0" smtClean="0"/>
              <a:t>(</a:t>
            </a:r>
            <a:r>
              <a:rPr lang="zh-TW" altLang="en-US" dirty="0" smtClean="0"/>
              <a:t>優先確認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 smtClean="0"/>
              <a:t>可以新增第二個寄件身份</a:t>
            </a:r>
            <a:endParaRPr lang="zh-TW" alt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使用記錄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登入的記錄</a:t>
            </a:r>
            <a:endParaRPr lang="zh-TW" alt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個人的簽名檔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密碼設定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轉寄設定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>請注意 </a:t>
            </a:r>
            <a:r>
              <a:rPr lang="en-US" altLang="zh-TW" sz="1600" dirty="0" smtClean="0"/>
              <a:t>! </a:t>
            </a:r>
            <a:r>
              <a:rPr lang="zh-TW" altLang="en-US" sz="1600" dirty="0" smtClean="0"/>
              <a:t>如果你自己仍要保留一份信件在目前的信箱內</a:t>
            </a:r>
            <a:r>
              <a:rPr lang="en-US" altLang="zh-TW" sz="1600" dirty="0" smtClean="0"/>
              <a:t>,</a:t>
            </a:r>
            <a:r>
              <a:rPr lang="zh-TW" altLang="en-US" sz="1600" dirty="0" smtClean="0"/>
              <a:t>請在列表內亦填入自己的</a:t>
            </a:r>
            <a:r>
              <a:rPr lang="en-US" altLang="zh-TW" sz="1600" dirty="0" smtClean="0"/>
              <a:t>Email</a:t>
            </a:r>
            <a:r>
              <a:rPr lang="zh-TW" altLang="en-US" sz="1600" dirty="0" smtClean="0"/>
              <a:t>地址</a:t>
            </a:r>
            <a:endParaRPr lang="zh-TW" altLang="en-US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15" y="1600200"/>
            <a:ext cx="74789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168</Words>
  <Application>Microsoft Office PowerPoint</Application>
  <PresentationFormat>如螢幕大小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UBLink UMail個人WebMail 操作說明</vt:lpstr>
      <vt:lpstr>登入(畫面顏色和Logo可以由MIS更改) https://ip</vt:lpstr>
      <vt:lpstr>主畫面 點Logo可以重整信件，Logo可以由MIS更換</vt:lpstr>
      <vt:lpstr>切換語言</vt:lpstr>
      <vt:lpstr>個人設定(優先確認) 可以新增第二個寄件身份</vt:lpstr>
      <vt:lpstr>使用記錄 登入的記錄</vt:lpstr>
      <vt:lpstr>個人的簽名檔</vt:lpstr>
      <vt:lpstr>密碼設定</vt:lpstr>
      <vt:lpstr>轉寄設定 請注意 ! 如果你自己仍要保留一份信件在目前的信箱內,請在列表內亦填入自己的Email地址</vt:lpstr>
      <vt:lpstr>過濾設定 自動回信，要啟用(預設關)</vt:lpstr>
      <vt:lpstr>放假區間自動回信1/3</vt:lpstr>
      <vt:lpstr>放假區間自動回信2/3</vt:lpstr>
      <vt:lpstr>放假區間自動回信3/3</vt:lpstr>
      <vt:lpstr>編輯過濾設定</vt:lpstr>
      <vt:lpstr>廣告郵件處理 這邊的級數建議由MIS管理就好，除非您自己會定義</vt:lpstr>
      <vt:lpstr>可以自行增加黑白名單</vt:lpstr>
      <vt:lpstr>簡訊儲值 簡訊發送你有新的信件</vt:lpstr>
      <vt:lpstr>簡訊發送記錄</vt:lpstr>
      <vt:lpstr>代收外部信件 可以設定好幾個</vt:lpstr>
      <vt:lpstr>例如msa或是gmail</vt:lpstr>
      <vt:lpstr>寫新信(發送信件)</vt:lpstr>
      <vt:lpstr>寫新信</vt:lpstr>
      <vt:lpstr>可以自定資料夾名稱 請注意:如果是pop3收信只會收在收件匣</vt:lpstr>
      <vt:lpstr>通訊錄可以匯入匯出 建議先建一筆，匯出可以用Excel編輯之後再匯入，utf8的格式</vt:lpstr>
      <vt:lpstr>通訊錄群組</vt:lpstr>
      <vt:lpstr>網路硬碟 WebMail可以抓取，可以放些DM/簡報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UBLink Umail個人WebMail 操作說明</dc:title>
  <dc:creator>JanusLin</dc:creator>
  <cp:lastModifiedBy>JanusLin</cp:lastModifiedBy>
  <cp:revision>19</cp:revision>
  <dcterms:created xsi:type="dcterms:W3CDTF">2018-06-19T03:28:26Z</dcterms:created>
  <dcterms:modified xsi:type="dcterms:W3CDTF">2018-06-20T01:21:51Z</dcterms:modified>
</cp:coreProperties>
</file>