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74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60" r:id="rId16"/>
    <p:sldId id="271" r:id="rId17"/>
    <p:sldId id="261" r:id="rId18"/>
    <p:sldId id="272" r:id="rId19"/>
    <p:sldId id="273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2019/8/2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8" name="圖片 7" descr="三家-1-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453336"/>
            <a:ext cx="9144000" cy="4046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.tw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增加來賓訪客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病毒式行銷無線網路管理系統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臉書</a:t>
            </a:r>
            <a:r>
              <a:rPr lang="en-US" altLang="zh-TW" dirty="0" err="1" smtClean="0"/>
              <a:t>Facebook@LINE</a:t>
            </a:r>
            <a:r>
              <a:rPr lang="zh-TW" altLang="en-US" dirty="0" smtClean="0"/>
              <a:t>打卡上網</a:t>
            </a:r>
            <a:endParaRPr lang="en-US" altLang="zh-TW" dirty="0" smtClean="0"/>
          </a:p>
          <a:p>
            <a:r>
              <a:rPr lang="en-US" altLang="zh-TW" dirty="0" smtClean="0"/>
              <a:t>2018-05-15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可以看到</a:t>
            </a:r>
            <a:r>
              <a:rPr lang="en-US" altLang="zh-TW" dirty="0" smtClean="0"/>
              <a:t>AP</a:t>
            </a:r>
            <a:r>
              <a:rPr lang="zh-TW" altLang="en-US" dirty="0" smtClean="0"/>
              <a:t>存活狀態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8518916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可以看到每個用戶狀態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8578999" cy="30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可以看到每個</a:t>
            </a:r>
            <a:r>
              <a:rPr lang="en-US" altLang="zh-TW" dirty="0" smtClean="0"/>
              <a:t>AP</a:t>
            </a:r>
            <a:r>
              <a:rPr lang="zh-TW" altLang="en-US" dirty="0" smtClean="0"/>
              <a:t>流量和用戶數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556792"/>
            <a:ext cx="8835533" cy="326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鄰近的</a:t>
            </a:r>
            <a:r>
              <a:rPr lang="en-US" altLang="zh-TW" dirty="0" smtClean="0"/>
              <a:t>AP</a:t>
            </a:r>
            <a:r>
              <a:rPr lang="zh-TW" altLang="en-US" dirty="0" smtClean="0"/>
              <a:t>狀態也可以知道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8648619" cy="433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認證狀態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8666931" cy="1619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上網記錄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上網宣告有上網記錄，請不要胡亂使用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選</a:t>
            </a:r>
            <a:r>
              <a:rPr lang="en-US" altLang="zh-TW" dirty="0" smtClean="0"/>
              <a:t>NFW</a:t>
            </a:r>
            <a:r>
              <a:rPr lang="zh-TW" altLang="en-US" dirty="0" smtClean="0"/>
              <a:t>要外接</a:t>
            </a:r>
            <a:r>
              <a:rPr lang="en-US" altLang="zh-TW" dirty="0" smtClean="0"/>
              <a:t>USB</a:t>
            </a:r>
            <a:r>
              <a:rPr lang="zh-TW" altLang="en-US" dirty="0" smtClean="0"/>
              <a:t>隨身硬碟記錄</a:t>
            </a:r>
            <a:r>
              <a:rPr lang="en-US" altLang="zh-TW" dirty="0" err="1" smtClean="0"/>
              <a:t>syslog</a:t>
            </a:r>
            <a:endParaRPr lang="en-US" altLang="zh-TW" dirty="0" smtClean="0"/>
          </a:p>
          <a:p>
            <a:r>
              <a:rPr lang="zh-TW" altLang="en-US" dirty="0" smtClean="0"/>
              <a:t>選</a:t>
            </a:r>
            <a:r>
              <a:rPr lang="en-US" altLang="zh-TW" dirty="0" smtClean="0"/>
              <a:t>UTM</a:t>
            </a:r>
            <a:r>
              <a:rPr lang="zh-TW" altLang="en-US" dirty="0" smtClean="0"/>
              <a:t>已經內建</a:t>
            </a:r>
            <a:r>
              <a:rPr lang="en-US" altLang="zh-TW" dirty="0" smtClean="0"/>
              <a:t>HD</a:t>
            </a:r>
            <a:r>
              <a:rPr lang="zh-TW" altLang="en-US" dirty="0" smtClean="0"/>
              <a:t>，選好要記錄多久時間就可以了</a:t>
            </a: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syslog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8496944" cy="5172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成功案例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zh-TW" altLang="en-US" dirty="0" smtClean="0"/>
              <a:t>土地公廟上網打卡</a:t>
            </a:r>
            <a:endParaRPr lang="en-US" altLang="zh-TW" dirty="0" smtClean="0"/>
          </a:p>
          <a:p>
            <a:r>
              <a:rPr lang="zh-TW" altLang="en-US" dirty="0" smtClean="0"/>
              <a:t>餐廳上網打卡</a:t>
            </a:r>
            <a:endParaRPr lang="en-US" altLang="zh-TW" dirty="0" smtClean="0"/>
          </a:p>
          <a:p>
            <a:r>
              <a:rPr lang="zh-TW" altLang="en-US" dirty="0" smtClean="0"/>
              <a:t>飯店上網打卡</a:t>
            </a:r>
            <a:endParaRPr lang="en-US" altLang="zh-TW" dirty="0" smtClean="0"/>
          </a:p>
          <a:p>
            <a:r>
              <a:rPr lang="en-US" altLang="zh-TW" dirty="0" smtClean="0"/>
              <a:t>KTV @LINE </a:t>
            </a:r>
            <a:r>
              <a:rPr lang="zh-TW" altLang="en-US" dirty="0" smtClean="0"/>
              <a:t>加入好友系統</a:t>
            </a:r>
            <a:endParaRPr lang="en-US" altLang="zh-TW" dirty="0" smtClean="0"/>
          </a:p>
          <a:p>
            <a:r>
              <a:rPr lang="zh-TW" altLang="en-US" dirty="0" smtClean="0"/>
              <a:t>機械公司</a:t>
            </a:r>
            <a:endParaRPr lang="en-US" altLang="zh-TW" dirty="0" smtClean="0"/>
          </a:p>
          <a:p>
            <a:r>
              <a:rPr lang="zh-TW" altLang="en-US" smtClean="0"/>
              <a:t>鍛造公司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484784"/>
            <a:ext cx="3384376" cy="473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The END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:04-2260-5770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:02-2932-1427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help@farich.com.tw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</a:t>
            </a:r>
            <a:r>
              <a:rPr lang="en-US" altLang="zh-TW" sz="2000" dirty="0" smtClean="0"/>
              <a:t>07-588-1868</a:t>
            </a:r>
            <a:endParaRPr lang="en-US" altLang="zh-TW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smtClean="0"/>
              <a:t>:</a:t>
            </a:r>
            <a:r>
              <a:rPr lang="en-US" altLang="zh-TW" sz="2000" smtClean="0"/>
              <a:t>07-588-1870</a:t>
            </a:r>
            <a:endParaRPr lang="en-US" altLang="zh-TW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56192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@LINE</a:t>
            </a:r>
            <a:endParaRPr lang="zh-TW" altLang="en-US" dirty="0" smtClean="0"/>
          </a:p>
        </p:txBody>
      </p:sp>
      <p:pic>
        <p:nvPicPr>
          <p:cNvPr id="2150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4926" y="1600200"/>
            <a:ext cx="35941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透過掃瞄</a:t>
            </a:r>
            <a:r>
              <a:rPr lang="en-US" altLang="zh-TW" dirty="0" smtClean="0"/>
              <a:t>QR Code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該</a:t>
            </a:r>
            <a:r>
              <a:rPr lang="en-US" altLang="zh-TW" dirty="0" smtClean="0"/>
              <a:t>QR Code</a:t>
            </a:r>
            <a:r>
              <a:rPr lang="zh-TW" altLang="en-US" dirty="0" smtClean="0"/>
              <a:t>貼於公告欄，或是櫃台，引導信眾使用臉書打卡免費上網，並且首頁就直接看到元保宮的網頁，增加瀏覽人數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http://www.ublink.org/</a:t>
            </a:r>
          </a:p>
          <a:p>
            <a:r>
              <a:rPr lang="zh-TW" altLang="en-US" dirty="0" smtClean="0"/>
              <a:t>打卡位址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https://www.facebook.com/networkublink/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268760"/>
            <a:ext cx="3886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沒看到公告的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開啟手機搜尋</a:t>
            </a:r>
            <a:r>
              <a:rPr lang="en-US" altLang="zh-TW" dirty="0" smtClean="0"/>
              <a:t>SSID</a:t>
            </a:r>
            <a:r>
              <a:rPr lang="zh-TW" altLang="en-US" dirty="0" smtClean="0"/>
              <a:t>名稱</a:t>
            </a:r>
            <a:r>
              <a:rPr lang="en-US" altLang="zh-TW" dirty="0" err="1" smtClean="0"/>
              <a:t>ublink_facebook</a:t>
            </a:r>
            <a:r>
              <a:rPr lang="zh-TW" altLang="en-US" dirty="0" smtClean="0"/>
              <a:t>，連上後也可以臉書打卡上網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網路架構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340768"/>
            <a:ext cx="6755904" cy="5066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設備挑選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UTM-3600/2600/1600/850/650</a:t>
            </a:r>
          </a:p>
          <a:p>
            <a:r>
              <a:rPr lang="en-US" altLang="zh-TW" dirty="0" smtClean="0"/>
              <a:t>NFW-1600/850/650/560</a:t>
            </a:r>
          </a:p>
          <a:p>
            <a:r>
              <a:rPr lang="en-US" altLang="zh-TW" dirty="0" smtClean="0"/>
              <a:t>MHG-3600/2600/450</a:t>
            </a:r>
          </a:p>
          <a:p>
            <a:pPr lvl="1"/>
            <a:r>
              <a:rPr lang="en-US" altLang="zh-TW" dirty="0" smtClean="0"/>
              <a:t>MHG-450</a:t>
            </a:r>
            <a:r>
              <a:rPr lang="zh-TW" altLang="en-US" dirty="0" smtClean="0"/>
              <a:t>只管</a:t>
            </a:r>
            <a:r>
              <a:rPr lang="en-US" altLang="zh-TW" dirty="0" smtClean="0"/>
              <a:t>10</a:t>
            </a:r>
            <a:r>
              <a:rPr lang="zh-TW" altLang="en-US" dirty="0" smtClean="0"/>
              <a:t>台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NAP-570</a:t>
            </a:r>
          </a:p>
          <a:p>
            <a:r>
              <a:rPr lang="en-US" altLang="zh-TW" dirty="0" smtClean="0"/>
              <a:t>NAP-250(</a:t>
            </a:r>
            <a:r>
              <a:rPr lang="zh-TW" altLang="en-US" dirty="0" smtClean="0"/>
              <a:t>單頻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可以決定多久再打一次卡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7583487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可以防止超用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8624624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可以管頻寬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7450137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限制</a:t>
            </a:r>
            <a:r>
              <a:rPr lang="en-US" altLang="zh-TW" dirty="0" smtClean="0"/>
              <a:t>P2P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163" y="1268760"/>
            <a:ext cx="8608317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265</Words>
  <Application>Microsoft Office PowerPoint</Application>
  <PresentationFormat>如螢幕大小 (4:3)</PresentationFormat>
  <Paragraphs>59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Office 佈景主題</vt:lpstr>
      <vt:lpstr>增加來賓訪客 病毒式行銷無線網路管理系統</vt:lpstr>
      <vt:lpstr>透過掃瞄QR Code</vt:lpstr>
      <vt:lpstr>沒看到公告的</vt:lpstr>
      <vt:lpstr>網路架構</vt:lpstr>
      <vt:lpstr>設備挑選</vt:lpstr>
      <vt:lpstr>可以決定多久再打一次卡</vt:lpstr>
      <vt:lpstr>可以防止超用</vt:lpstr>
      <vt:lpstr>可以管頻寬</vt:lpstr>
      <vt:lpstr>限制P2P</vt:lpstr>
      <vt:lpstr>可以看到AP存活狀態</vt:lpstr>
      <vt:lpstr>可以看到每個用戶狀態</vt:lpstr>
      <vt:lpstr>可以看到每個AP流量和用戶數</vt:lpstr>
      <vt:lpstr>鄰近的AP狀態也可以知道</vt:lpstr>
      <vt:lpstr>認證狀態</vt:lpstr>
      <vt:lpstr>上網記錄</vt:lpstr>
      <vt:lpstr>syslog</vt:lpstr>
      <vt:lpstr>成功案例</vt:lpstr>
      <vt:lpstr>The END</vt:lpstr>
      <vt:lpstr>@LINE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台中市元保宮</dc:title>
  <dc:creator>JanusLin</dc:creator>
  <cp:lastModifiedBy>JanusLin</cp:lastModifiedBy>
  <cp:revision>26</cp:revision>
  <dcterms:created xsi:type="dcterms:W3CDTF">2018-05-14T00:29:15Z</dcterms:created>
  <dcterms:modified xsi:type="dcterms:W3CDTF">2019-08-02T00:54:29Z</dcterms:modified>
</cp:coreProperties>
</file>