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71" r:id="rId28"/>
    <p:sldId id="262" r:id="rId29"/>
    <p:sldId id="261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516216" y="6473821"/>
            <a:ext cx="2627784" cy="384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link.org/demo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NFW</a:t>
            </a:r>
            <a:r>
              <a:rPr lang="zh-TW" altLang="en-US" dirty="0" smtClean="0"/>
              <a:t>系列多功能防火牆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外接 </a:t>
            </a:r>
            <a:r>
              <a:rPr lang="en-US" altLang="zh-TW" dirty="0" smtClean="0"/>
              <a:t>USB</a:t>
            </a:r>
            <a:r>
              <a:rPr lang="zh-TW" altLang="en-US" dirty="0" smtClean="0"/>
              <a:t> 使用者上網統計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UTM</a:t>
            </a:r>
            <a:r>
              <a:rPr lang="zh-TW" altLang="en-US" dirty="0" smtClean="0"/>
              <a:t>系列內建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修改紀錄天數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NFW</a:t>
            </a:r>
            <a:r>
              <a:rPr lang="zh-TW" altLang="en-US" dirty="0" smtClean="0"/>
              <a:t> </a:t>
            </a:r>
            <a:r>
              <a:rPr lang="en-US" altLang="zh-TW" dirty="0" smtClean="0"/>
              <a:t>99</a:t>
            </a:r>
            <a:r>
              <a:rPr lang="zh-TW" altLang="en-US" dirty="0" smtClean="0"/>
              <a:t> 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UTM</a:t>
            </a:r>
            <a:r>
              <a:rPr lang="zh-TW" altLang="en-US" dirty="0" smtClean="0"/>
              <a:t> </a:t>
            </a:r>
            <a:r>
              <a:rPr lang="en-US" altLang="zh-TW" dirty="0" smtClean="0"/>
              <a:t>365</a:t>
            </a:r>
            <a:r>
              <a:rPr lang="zh-TW" altLang="en-US" dirty="0" smtClean="0"/>
              <a:t> 天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0791"/>
            <a:ext cx="8229600" cy="39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使用者統計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203" y="1600200"/>
            <a:ext cx="6187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連線狀態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可排序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4208"/>
            <a:ext cx="8229600" cy="43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即時的分析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786" y="1600200"/>
            <a:ext cx="5998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今日的排行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41" y="1600200"/>
            <a:ext cx="6995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歷史的排行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267" y="1600200"/>
            <a:ext cx="64694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查誰上過網站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39337" cy="54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62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外部至內部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虛擬伺服器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2529681"/>
            <a:ext cx="6496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通通紀錄</a:t>
            </a:r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54916"/>
            <a:ext cx="8229600" cy="34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外接</a:t>
            </a:r>
            <a:r>
              <a:rPr lang="en-US" altLang="zh-TW" dirty="0" smtClean="0"/>
              <a:t>USB Flash</a:t>
            </a:r>
            <a:r>
              <a:rPr lang="zh-TW" altLang="en-US" dirty="0" smtClean="0"/>
              <a:t>或是硬碟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可以紀錄</a:t>
            </a:r>
            <a:r>
              <a:rPr lang="en-US" altLang="zh-TW" dirty="0" smtClean="0"/>
              <a:t>99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來源位址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736"/>
            <a:ext cx="8229600" cy="37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內部的目的位址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3997"/>
            <a:ext cx="8229600" cy="359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所開的服務 </a:t>
            </a:r>
            <a:r>
              <a:rPr lang="en-US" altLang="zh-TW" dirty="0" smtClean="0"/>
              <a:t>PORT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6064"/>
            <a:ext cx="8229600" cy="401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都可以點開查細項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36904" cy="548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點開眼睛都有詳細 </a:t>
            </a:r>
            <a:r>
              <a:rPr lang="en-US" altLang="zh-TW" dirty="0" smtClean="0"/>
              <a:t>LOG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8948"/>
            <a:ext cx="8229600" cy="38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輕鬆看到連線狀態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點開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還有連線日誌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0887"/>
            <a:ext cx="8229600" cy="37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系統效能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133" y="1600200"/>
            <a:ext cx="55317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</a:t>
            </a:r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http://www.ublink.org/demo/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600200"/>
            <a:ext cx="3594100" cy="45259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會自動抓到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77" y="1600200"/>
            <a:ext cx="65626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要格式化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001" y="1600200"/>
            <a:ext cx="6641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期間無法使用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0704"/>
            <a:ext cx="8229600" cy="39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USB</a:t>
            </a:r>
            <a:r>
              <a:rPr lang="zh-TW" altLang="en-US" dirty="0" smtClean="0"/>
              <a:t> </a:t>
            </a:r>
            <a:r>
              <a:rPr lang="en-US" altLang="zh-TW" dirty="0" smtClean="0"/>
              <a:t>HD</a:t>
            </a:r>
            <a:r>
              <a:rPr lang="zh-TW" altLang="en-US" dirty="0" smtClean="0"/>
              <a:t> 故障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會一直重新開機</a:t>
            </a:r>
            <a:endParaRPr lang="en-US" altLang="zh-TW" dirty="0" smtClean="0"/>
          </a:p>
          <a:p>
            <a:r>
              <a:rPr lang="zh-TW" altLang="en-US" dirty="0" smtClean="0"/>
              <a:t>拔掉 </a:t>
            </a:r>
            <a:r>
              <a:rPr lang="en-US" altLang="zh-TW" dirty="0" smtClean="0"/>
              <a:t>USB</a:t>
            </a:r>
            <a:r>
              <a:rPr lang="zh-TW" altLang="en-US" dirty="0" smtClean="0"/>
              <a:t> 就會好了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會出現這個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7511"/>
            <a:ext cx="8229600" cy="42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有些機型要手動切換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445" y="1600200"/>
            <a:ext cx="65931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會重開第二次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09" y="1600200"/>
            <a:ext cx="7635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168</Words>
  <Application>Microsoft Office PowerPoint</Application>
  <PresentationFormat>如螢幕大小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NFW系列多功能防火牆 外接 USB 使用者上網統計 UTM系列內建</vt:lpstr>
      <vt:lpstr>外接USB Flash或是硬碟</vt:lpstr>
      <vt:lpstr>會自動抓到</vt:lpstr>
      <vt:lpstr>要格式化</vt:lpstr>
      <vt:lpstr>期間無法使用</vt:lpstr>
      <vt:lpstr>USB HD 故障</vt:lpstr>
      <vt:lpstr>會出現這個</vt:lpstr>
      <vt:lpstr>有些機型要手動切換</vt:lpstr>
      <vt:lpstr>會重開第二次</vt:lpstr>
      <vt:lpstr>修改紀錄天數 NFW 99 天 UTM 365 天</vt:lpstr>
      <vt:lpstr>使用者統計</vt:lpstr>
      <vt:lpstr>連線狀態 可排序</vt:lpstr>
      <vt:lpstr>即時的分析</vt:lpstr>
      <vt:lpstr>今日的排行</vt:lpstr>
      <vt:lpstr>歷史的排行</vt:lpstr>
      <vt:lpstr>查誰上過網站</vt:lpstr>
      <vt:lpstr>投影片 17</vt:lpstr>
      <vt:lpstr>外部至內部 虛擬伺服器</vt:lpstr>
      <vt:lpstr>通通紀錄</vt:lpstr>
      <vt:lpstr>來源位址</vt:lpstr>
      <vt:lpstr>內部的目的位址</vt:lpstr>
      <vt:lpstr>所開的服務 PORT</vt:lpstr>
      <vt:lpstr>都可以點開查細項</vt:lpstr>
      <vt:lpstr>點開眼睛都有詳細 LOG</vt:lpstr>
      <vt:lpstr>輕鬆看到連線狀態 點開 IP 還有連線日誌</vt:lpstr>
      <vt:lpstr>系統效能</vt:lpstr>
      <vt:lpstr>線上Demo</vt:lpstr>
      <vt:lpstr>@LINE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NFW-460</dc:title>
  <dc:creator>JanusLin</dc:creator>
  <cp:lastModifiedBy>januslin</cp:lastModifiedBy>
  <cp:revision>37</cp:revision>
  <dcterms:created xsi:type="dcterms:W3CDTF">2019-05-10T06:50:10Z</dcterms:created>
  <dcterms:modified xsi:type="dcterms:W3CDTF">2021-05-19T08:07:13Z</dcterms:modified>
</cp:coreProperties>
</file>