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72" r:id="rId6"/>
    <p:sldId id="273" r:id="rId7"/>
    <p:sldId id="274" r:id="rId8"/>
    <p:sldId id="283" r:id="rId9"/>
    <p:sldId id="289" r:id="rId10"/>
    <p:sldId id="285" r:id="rId11"/>
    <p:sldId id="261" r:id="rId12"/>
    <p:sldId id="270" r:id="rId13"/>
    <p:sldId id="271" r:id="rId14"/>
    <p:sldId id="277" r:id="rId15"/>
    <p:sldId id="266" r:id="rId16"/>
    <p:sldId id="287" r:id="rId17"/>
    <p:sldId id="288" r:id="rId18"/>
    <p:sldId id="290" r:id="rId19"/>
    <p:sldId id="282" r:id="rId20"/>
    <p:sldId id="267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2025/5/29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pp_w1-3-ks-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522440"/>
            <a:ext cx="9144000" cy="3355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line.naver.jp/ti/p/@xat.0000132120.jm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.tw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NDS-320A</a:t>
            </a:r>
            <a:r>
              <a:rPr lang="zh-TW" altLang="en-US" dirty="0" smtClean="0"/>
              <a:t>一般診所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叫號機操作流程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叫號種類區分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488832" cy="577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取叫號周邊配件需求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平板或是手機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取號可以選配出票機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564904"/>
            <a:ext cx="8866659" cy="394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叫號</a:t>
            </a:r>
            <a:r>
              <a:rPr lang="en-US" altLang="zh-TW" dirty="0" smtClean="0"/>
              <a:t>APP</a:t>
            </a:r>
            <a:r>
              <a:rPr lang="zh-TW" altLang="en-US" dirty="0" smtClean="0"/>
              <a:t>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981800" cy="523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叫號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畫面</a:t>
            </a:r>
            <a:r>
              <a:rPr lang="en-US" altLang="zh-TW" dirty="0" smtClean="0"/>
              <a:t>(</a:t>
            </a:r>
            <a:r>
              <a:rPr lang="zh-TW" altLang="en-US" dirty="0" smtClean="0"/>
              <a:t>多櫃台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28546"/>
            <a:ext cx="6696744" cy="502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取號</a:t>
            </a:r>
            <a:r>
              <a:rPr lang="en-US" altLang="zh-TW" dirty="0" smtClean="0"/>
              <a:t>http://NDS-320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>/ticket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693" y="1600200"/>
            <a:ext cx="56486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多櫃台示範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552728" cy="503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取號畫面</a:t>
            </a:r>
            <a:endParaRPr lang="zh-TW" altLang="en-US" dirty="0"/>
          </a:p>
        </p:txBody>
      </p:sp>
      <p:pic>
        <p:nvPicPr>
          <p:cNvPr id="1026" name="Picture 2" descr="G:\其他電腦\我的電腦(公司)\Google 雲端硬碟\1.NUSOFT\叫號拍的QR Cod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2495"/>
            <a:ext cx="8229600" cy="4381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雲端直接連</a:t>
            </a:r>
            <a:r>
              <a:rPr lang="en-US" altLang="zh-TW" dirty="0" smtClean="0"/>
              <a:t>NDS-320A</a:t>
            </a:r>
            <a:r>
              <a:rPr lang="zh-TW" altLang="en-US" dirty="0" smtClean="0"/>
              <a:t>顯示號碼</a:t>
            </a:r>
            <a:endParaRPr lang="zh-TW" altLang="en-US" dirty="0"/>
          </a:p>
        </p:txBody>
      </p:sp>
      <p:pic>
        <p:nvPicPr>
          <p:cNvPr id="2050" name="Picture 2" descr="G:\其他電腦\我的電腦(公司)\Google 雲端硬碟\1.NUSOFT\叫號拍的QR Code連到NDS畫面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345" y="1600200"/>
            <a:ext cx="393731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自架網頁製作顯示號碼呼叫方式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window.onload</a:t>
            </a:r>
            <a:r>
              <a:rPr lang="en-US" altLang="zh-TW" dirty="0" smtClean="0"/>
              <a:t>=function() {</a:t>
            </a:r>
          </a:p>
          <a:p>
            <a:r>
              <a:rPr lang="en-US" altLang="zh-TW" dirty="0" smtClean="0"/>
              <a:t>   </a:t>
            </a:r>
            <a:r>
              <a:rPr lang="en-US" altLang="zh-TW" dirty="0" err="1" smtClean="0"/>
              <a:t>xmlFile</a:t>
            </a:r>
            <a:r>
              <a:rPr lang="en-US" altLang="zh-TW" dirty="0" smtClean="0"/>
              <a:t>=“http://NDS-320A</a:t>
            </a:r>
            <a:r>
              <a:rPr lang="zh-TW" altLang="en-US" dirty="0" smtClean="0"/>
              <a:t>機器</a:t>
            </a:r>
            <a:r>
              <a:rPr lang="en-US" altLang="zh-TW" dirty="0" smtClean="0"/>
              <a:t>IP:7000/</a:t>
            </a:r>
            <a:r>
              <a:rPr lang="en-US" altLang="zh-TW" dirty="0" err="1" smtClean="0"/>
              <a:t>cgi</a:t>
            </a:r>
            <a:r>
              <a:rPr lang="en-US" altLang="zh-TW" dirty="0" smtClean="0"/>
              <a:t>-bin/</a:t>
            </a:r>
            <a:r>
              <a:rPr lang="en-US" altLang="zh-TW" dirty="0" err="1" smtClean="0"/>
              <a:t>queuing_call.cgi?q</a:t>
            </a:r>
            <a:r>
              <a:rPr lang="en-US" altLang="zh-TW" dirty="0" smtClean="0"/>
              <a:t>=0&amp;p=6682";</a:t>
            </a:r>
          </a:p>
          <a:p>
            <a:r>
              <a:rPr lang="en-US" altLang="zh-TW" dirty="0" smtClean="0"/>
              <a:t>   </a:t>
            </a:r>
            <a:r>
              <a:rPr lang="en-US" altLang="zh-TW" dirty="0" err="1" smtClean="0"/>
              <a:t>xmlData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loadXMLFile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xmlFile</a:t>
            </a:r>
            <a:r>
              <a:rPr lang="en-US" altLang="zh-TW" dirty="0" smtClean="0"/>
              <a:t>);</a:t>
            </a:r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/>
              <a:t>@LINE</a:t>
            </a:r>
            <a:br>
              <a:rPr lang="en-US" altLang="zh-TW" dirty="0" smtClean="0"/>
            </a:br>
            <a:r>
              <a:rPr lang="en-US" altLang="zh-TW" sz="2200" dirty="0" smtClean="0">
                <a:hlinkClick r:id="rId2"/>
              </a:rPr>
              <a:t>http://line.naver.jp/ti/p/%40xat.0000132120.jmw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endParaRPr lang="zh-TW" altLang="en-US" dirty="0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3240360" cy="408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NDS-320A </a:t>
            </a:r>
            <a:r>
              <a:rPr lang="zh-TW" altLang="en-US" dirty="0" smtClean="0"/>
              <a:t>主機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192.168.1.1(admin/admin)</a:t>
            </a:r>
            <a:endParaRPr lang="zh-TW" altLang="en-US" dirty="0"/>
          </a:p>
        </p:txBody>
      </p:sp>
      <p:pic>
        <p:nvPicPr>
          <p:cNvPr id="6" name="Picture 5" descr="https://www.ublink.org/images/images/nusoft/nds/nds-300a-f-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2020094"/>
            <a:ext cx="5695950" cy="368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END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感謝您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如果您有任何的問題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台中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help@ublink.org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help@farich.com.tw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:07-588-1868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kshelp@ublink.org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65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架構簡單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483018"/>
              </p:ext>
            </p:extLst>
          </p:nvPr>
        </p:nvGraphicFramePr>
        <p:xfrm>
          <a:off x="1403648" y="1340768"/>
          <a:ext cx="6480720" cy="4356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Impact" r:id="rId3" imgW="10159920" imgH="7619760" progId="PI3.Image">
                  <p:embed/>
                </p:oleObj>
              </mc:Choice>
              <mc:Fallback>
                <p:oleObj name="PhotoImpact" r:id="rId3" imgW="10159920" imgH="761976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340768"/>
                        <a:ext cx="6480720" cy="4356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15616" y="5877272"/>
            <a:ext cx="7571184" cy="576064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出單機，非必須品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架構優勢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單機就可以運作了</a:t>
            </a:r>
            <a:endParaRPr lang="en-US" altLang="zh-TW" dirty="0" smtClean="0"/>
          </a:p>
          <a:p>
            <a:r>
              <a:rPr lang="en-US" altLang="zh-TW" dirty="0" smtClean="0"/>
              <a:t>HDMI</a:t>
            </a:r>
            <a:r>
              <a:rPr lang="zh-TW" altLang="en-US" dirty="0" smtClean="0"/>
              <a:t>看要接幾吋</a:t>
            </a:r>
            <a:r>
              <a:rPr lang="en-US" altLang="zh-TW" dirty="0" smtClean="0"/>
              <a:t>TV</a:t>
            </a:r>
            <a:r>
              <a:rPr lang="zh-TW" altLang="en-US" dirty="0" smtClean="0"/>
              <a:t>，直立</a:t>
            </a:r>
            <a:r>
              <a:rPr lang="en-US" altLang="zh-TW" dirty="0" smtClean="0"/>
              <a:t>/</a:t>
            </a:r>
            <a:r>
              <a:rPr lang="zh-TW" altLang="en-US" dirty="0" smtClean="0"/>
              <a:t>橫放都可以</a:t>
            </a:r>
            <a:endParaRPr lang="en-US" altLang="zh-TW" dirty="0" smtClean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單台就可以運作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鐵殼，散熱佳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4K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高畫值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透過網路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WebUI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就可以操作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編輯完成就可以預覽節目結果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透過網路就可以借機預覽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TEST View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省電，自動開關機，可以排程工作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上班，下班，日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Support CEC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開機自動換醒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TV/LCD</a:t>
            </a: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可以將以前閒置或是只單純播放電視的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TV/LCD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整合起來做多媒體推播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架構概況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無線網路</a:t>
            </a:r>
            <a:endParaRPr lang="en-US" altLang="zh-TW" dirty="0" smtClean="0"/>
          </a:p>
          <a:p>
            <a:r>
              <a:rPr lang="en-US" altLang="zh-TW" dirty="0" smtClean="0"/>
              <a:t>NDS-320A</a:t>
            </a:r>
            <a:r>
              <a:rPr lang="zh-TW" altLang="en-US" dirty="0" smtClean="0"/>
              <a:t> </a:t>
            </a:r>
            <a:r>
              <a:rPr lang="en-US" altLang="zh-TW" dirty="0" smtClean="0"/>
              <a:t>HDMI</a:t>
            </a:r>
            <a:r>
              <a:rPr lang="zh-TW" altLang="en-US" dirty="0" smtClean="0"/>
              <a:t> 接電視輸出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可以接</a:t>
            </a:r>
            <a:r>
              <a:rPr lang="en-US" altLang="zh-TW" dirty="0" smtClean="0"/>
              <a:t>MOD</a:t>
            </a:r>
          </a:p>
          <a:p>
            <a:pPr lvl="1"/>
            <a:r>
              <a:rPr lang="zh-TW" altLang="en-US" dirty="0" smtClean="0"/>
              <a:t>可以播放衛教資料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148" y="1484784"/>
            <a:ext cx="3165852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取號</a:t>
            </a:r>
            <a:r>
              <a:rPr lang="en-US" altLang="zh-TW" dirty="0" smtClean="0"/>
              <a:t>/</a:t>
            </a:r>
            <a:r>
              <a:rPr lang="zh-TW" altLang="en-US" dirty="0" smtClean="0"/>
              <a:t>叫號方式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可以使用平板</a:t>
            </a:r>
            <a:r>
              <a:rPr lang="en-US" altLang="zh-TW" dirty="0" smtClean="0"/>
              <a:t>/</a:t>
            </a:r>
            <a:r>
              <a:rPr lang="zh-TW" altLang="en-US" dirty="0" smtClean="0"/>
              <a:t>手機</a:t>
            </a:r>
            <a:r>
              <a:rPr lang="en-US" altLang="zh-TW" dirty="0" smtClean="0"/>
              <a:t>APP</a:t>
            </a:r>
          </a:p>
          <a:p>
            <a:r>
              <a:rPr lang="zh-TW" altLang="en-US" dirty="0" smtClean="0"/>
              <a:t>也可以使用電腦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WebUI</a:t>
            </a:r>
            <a:r>
              <a:rPr lang="zh-TW" altLang="en-US" dirty="0" smtClean="0"/>
              <a:t>取號叫號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網路取號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登入</a:t>
            </a:r>
            <a:r>
              <a:rPr lang="en-US" altLang="zh-TW" dirty="0" smtClean="0"/>
              <a:t>http://NDS-IP/cgi-bin/queuing_web.cgi?q=1&amp;lid=</a:t>
            </a:r>
            <a:r>
              <a:rPr lang="zh-TW" altLang="en-US" dirty="0" smtClean="0"/>
              <a:t>叫號</a:t>
            </a:r>
            <a:r>
              <a:rPr lang="en-US" altLang="zh-TW" dirty="0" smtClean="0"/>
              <a:t>ID</a:t>
            </a:r>
          </a:p>
          <a:p>
            <a:pPr lvl="2"/>
            <a:r>
              <a:rPr lang="zh-TW" altLang="en-US" dirty="0" smtClean="0"/>
              <a:t>取號</a:t>
            </a:r>
            <a:r>
              <a:rPr lang="en-US" altLang="zh-TW" dirty="0" smtClean="0"/>
              <a:t>http://NDS-IP/cgi-bin/ticket_web.cgi?q=0&amp;lid=</a:t>
            </a:r>
            <a:r>
              <a:rPr lang="zh-TW" altLang="en-US" dirty="0" smtClean="0"/>
              <a:t>取號</a:t>
            </a:r>
            <a:r>
              <a:rPr lang="en-US" altLang="zh-TW" dirty="0" smtClean="0"/>
              <a:t>ID</a:t>
            </a:r>
          </a:p>
          <a:p>
            <a:pPr lvl="1"/>
            <a:r>
              <a:rPr lang="en-US" altLang="zh-TW" dirty="0" smtClean="0"/>
              <a:t>Web</a:t>
            </a:r>
            <a:r>
              <a:rPr lang="zh-TW" altLang="en-US" dirty="0" smtClean="0"/>
              <a:t>取號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QR Code</a:t>
            </a:r>
            <a:r>
              <a:rPr lang="zh-TW" altLang="en-US" dirty="0" smtClean="0"/>
              <a:t>取號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環保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無紙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err="1" smtClean="0"/>
              <a:t>Ps:NDS</a:t>
            </a:r>
            <a:r>
              <a:rPr lang="en-US" altLang="zh-TW" dirty="0" smtClean="0"/>
              <a:t> Manager</a:t>
            </a:r>
            <a:r>
              <a:rPr lang="zh-TW" altLang="en-US" dirty="0" smtClean="0"/>
              <a:t>免費版沒有排隊叫號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NDS-600</a:t>
            </a:r>
            <a:r>
              <a:rPr lang="zh-TW" altLang="en-US" dirty="0" smtClean="0"/>
              <a:t>中央管理器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最省方式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單機</a:t>
            </a:r>
            <a:r>
              <a:rPr lang="en-US" altLang="zh-TW" dirty="0" smtClean="0"/>
              <a:t>+TV+</a:t>
            </a:r>
            <a:r>
              <a:rPr lang="zh-TW" altLang="en-US" dirty="0" smtClean="0"/>
              <a:t>電腦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單機</a:t>
            </a:r>
            <a:r>
              <a:rPr lang="en-US" altLang="zh-TW" dirty="0" smtClean="0"/>
              <a:t>NDS-320A+TV</a:t>
            </a:r>
          </a:p>
          <a:p>
            <a:pPr lvl="1"/>
            <a:r>
              <a:rPr lang="zh-TW" altLang="en-US" dirty="0" smtClean="0"/>
              <a:t>多台</a:t>
            </a:r>
            <a:r>
              <a:rPr lang="en-US" altLang="zh-TW" dirty="0" smtClean="0"/>
              <a:t>TV</a:t>
            </a:r>
            <a:r>
              <a:rPr lang="zh-TW" altLang="en-US" dirty="0" smtClean="0"/>
              <a:t>，使用</a:t>
            </a:r>
            <a:r>
              <a:rPr lang="en-US" altLang="zh-TW" dirty="0" smtClean="0"/>
              <a:t>HDMI</a:t>
            </a:r>
            <a:r>
              <a:rPr lang="zh-TW" altLang="en-US" dirty="0" smtClean="0"/>
              <a:t>分配器</a:t>
            </a:r>
            <a:endParaRPr lang="en-US" altLang="zh-TW" dirty="0" smtClean="0"/>
          </a:p>
          <a:p>
            <a:r>
              <a:rPr lang="zh-TW" altLang="en-US" dirty="0" smtClean="0"/>
              <a:t>電腦</a:t>
            </a:r>
            <a:r>
              <a:rPr lang="en-US" altLang="zh-TW" dirty="0" err="1" smtClean="0"/>
              <a:t>Webui</a:t>
            </a:r>
            <a:r>
              <a:rPr lang="zh-TW" altLang="en-US" dirty="0" smtClean="0"/>
              <a:t>連</a:t>
            </a:r>
            <a:r>
              <a:rPr lang="en-US" altLang="zh-TW" dirty="0" smtClean="0"/>
              <a:t>NDS-320A</a:t>
            </a:r>
            <a:r>
              <a:rPr lang="zh-TW" altLang="en-US" dirty="0" smtClean="0"/>
              <a:t>，不印票僅叫號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各行業適合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一般診所最適用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不印票僅叫號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766" y="1600200"/>
            <a:ext cx="76544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不印票僅叫號</a:t>
            </a:r>
            <a:endParaRPr lang="zh-TW" altLang="en-US" dirty="0"/>
          </a:p>
        </p:txBody>
      </p:sp>
      <p:pic>
        <p:nvPicPr>
          <p:cNvPr id="3074" name="Picture 2" descr="G:\其他電腦\我的電腦(公司)\Google 雲端硬碟\1.NUSOFT\nds-320-不印票僅叫號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507" y="1600200"/>
            <a:ext cx="600698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349</Words>
  <Application>Microsoft Office PowerPoint</Application>
  <PresentationFormat>如螢幕大小 (4:3)</PresentationFormat>
  <Paragraphs>70</Paragraphs>
  <Slides>20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微軟正黑體</vt:lpstr>
      <vt:lpstr>新細明體</vt:lpstr>
      <vt:lpstr>Arial</vt:lpstr>
      <vt:lpstr>Calibri</vt:lpstr>
      <vt:lpstr>Office 佈景主題</vt:lpstr>
      <vt:lpstr>Ulead PhotoImpact Image</vt:lpstr>
      <vt:lpstr>NDS-320A一般診所 叫號機操作流程</vt:lpstr>
      <vt:lpstr>NDS-320A 主機 192.168.1.1(admin/admin)</vt:lpstr>
      <vt:lpstr>架構簡單</vt:lpstr>
      <vt:lpstr>架構優勢</vt:lpstr>
      <vt:lpstr>架構概況</vt:lpstr>
      <vt:lpstr>取號/叫號方式</vt:lpstr>
      <vt:lpstr>最省方式 單機+TV+電腦</vt:lpstr>
      <vt:lpstr>一般診所最適用 不印票僅叫號</vt:lpstr>
      <vt:lpstr>不印票僅叫號</vt:lpstr>
      <vt:lpstr>叫號種類區分</vt:lpstr>
      <vt:lpstr>取叫號周邊配件需求 平板或是手機</vt:lpstr>
      <vt:lpstr>叫號APP設定</vt:lpstr>
      <vt:lpstr>叫號APP畫面(多櫃台)</vt:lpstr>
      <vt:lpstr>取號http://NDS-320的ip/ticket</vt:lpstr>
      <vt:lpstr>多櫃台示範</vt:lpstr>
      <vt:lpstr>取號畫面</vt:lpstr>
      <vt:lpstr>雲端直接連NDS-320A顯示號碼</vt:lpstr>
      <vt:lpstr>自架網頁製作顯示號碼呼叫方式</vt:lpstr>
      <vt:lpstr>@LINE http://line.naver.jp/ti/p/%40xat.0000132120.jmw 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NDS-200A叫號機操作流程</dc:title>
  <dc:creator>JanusLin</dc:creator>
  <cp:lastModifiedBy>januslin</cp:lastModifiedBy>
  <cp:revision>40</cp:revision>
  <dcterms:created xsi:type="dcterms:W3CDTF">2018-01-02T03:51:30Z</dcterms:created>
  <dcterms:modified xsi:type="dcterms:W3CDTF">2025-05-29T01:01:04Z</dcterms:modified>
</cp:coreProperties>
</file>