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156176" y="6421183"/>
            <a:ext cx="2987824" cy="436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NDS</a:t>
            </a:r>
            <a:r>
              <a:rPr lang="zh-TW" altLang="en-US" smtClean="0"/>
              <a:t>編輯</a:t>
            </a:r>
            <a:r>
              <a:rPr lang="zh-TW" altLang="en-US" dirty="0" smtClean="0"/>
              <a:t>節目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節目畫面分割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58" y="1600200"/>
            <a:ext cx="7795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預覽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396" y="1600200"/>
            <a:ext cx="6543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節目群組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一個節目放完繼續下一個或是單一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79" y="1600200"/>
            <a:ext cx="79562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發佈節目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播放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79" y="1600200"/>
            <a:ext cx="79562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物件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96" y="1600200"/>
            <a:ext cx="7514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6" y="1600200"/>
            <a:ext cx="7739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即時的文字訊息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6" y="1600200"/>
            <a:ext cx="7739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天氣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6" y="1600200"/>
            <a:ext cx="7739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時鐘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6" y="1600200"/>
            <a:ext cx="7739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外部連結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6" y="1600200"/>
            <a:ext cx="77397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</a:t>
            </a:r>
            <a:r>
              <a:rPr lang="en-US" altLang="zh-TW" dirty="0" smtClean="0"/>
              <a:t>/RSS/RTSP/Multicast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17" y="1600200"/>
            <a:ext cx="77129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選直的或是橫的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96" y="1600200"/>
            <a:ext cx="7736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86</Words>
  <Application>Microsoft Office PowerPoint</Application>
  <PresentationFormat>如螢幕大小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NDS編輯節目</vt:lpstr>
      <vt:lpstr>物件</vt:lpstr>
      <vt:lpstr>上傳</vt:lpstr>
      <vt:lpstr>即時的文字訊息</vt:lpstr>
      <vt:lpstr>天氣</vt:lpstr>
      <vt:lpstr>時鐘</vt:lpstr>
      <vt:lpstr>外部連結</vt:lpstr>
      <vt:lpstr>網頁/RSS/RTSP/Multicast</vt:lpstr>
      <vt:lpstr>選直的或是橫的</vt:lpstr>
      <vt:lpstr>節目畫面分割</vt:lpstr>
      <vt:lpstr>投影片 11</vt:lpstr>
      <vt:lpstr>預覽</vt:lpstr>
      <vt:lpstr>節目群組 一個節目放完繼續下一個或是單一</vt:lpstr>
      <vt:lpstr>發佈節目 播放</vt:lpstr>
      <vt:lpstr>@LINE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NDS-160編輯節目</dc:title>
  <dc:creator>JanusLin</dc:creator>
  <cp:lastModifiedBy>januslin</cp:lastModifiedBy>
  <cp:revision>11</cp:revision>
  <dcterms:created xsi:type="dcterms:W3CDTF">2018-12-19T04:36:21Z</dcterms:created>
  <dcterms:modified xsi:type="dcterms:W3CDTF">2021-11-01T05:08:37Z</dcterms:modified>
</cp:coreProperties>
</file>