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8" r:id="rId12"/>
    <p:sldId id="269" r:id="rId13"/>
    <p:sldId id="270" r:id="rId14"/>
    <p:sldId id="274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73" r:id="rId23"/>
    <p:sldId id="280" r:id="rId24"/>
    <p:sldId id="281" r:id="rId25"/>
    <p:sldId id="282" r:id="rId26"/>
    <p:sldId id="287" r:id="rId27"/>
    <p:sldId id="283" r:id="rId28"/>
    <p:sldId id="284" r:id="rId29"/>
    <p:sldId id="285" r:id="rId30"/>
    <p:sldId id="286" r:id="rId31"/>
    <p:sldId id="266" r:id="rId32"/>
    <p:sldId id="267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14" y="6356350"/>
            <a:ext cx="3431285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1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8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37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76"/>
            <a:ext cx="2019582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6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47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4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66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74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67FC-E1DA-4BD3-8A59-6584A4415F3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A7F14-D2D0-48BD-8E85-8F62E2973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soft.com.tw/manual/mhg-480_tw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age.line.me/xat.0000132120.jmw?openQrModal=tr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MHG-480 </a:t>
            </a:r>
            <a:r>
              <a:rPr lang="zh-TW" altLang="en-US" dirty="0" smtClean="0"/>
              <a:t>自定義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多</a:t>
            </a:r>
            <a:r>
              <a:rPr lang="en-US" altLang="zh-TW" dirty="0" smtClean="0"/>
              <a:t>WAN</a:t>
            </a:r>
            <a:r>
              <a:rPr lang="zh-TW" altLang="en-US" dirty="0" smtClean="0"/>
              <a:t>防火牆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2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應用程式管理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2224881"/>
            <a:ext cx="88201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視覺化操作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Port 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192.168.1.1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admin/admin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486" y="1825625"/>
            <a:ext cx="71930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自</a:t>
            </a:r>
            <a:r>
              <a:rPr lang="zh-TW" altLang="en-US" dirty="0" smtClean="0"/>
              <a:t>定義 </a:t>
            </a:r>
            <a:r>
              <a:rPr lang="en-US" altLang="zh-TW" dirty="0" smtClean="0"/>
              <a:t>WAN/LAN/DMZ</a:t>
            </a:r>
            <a:br>
              <a:rPr lang="en-US" altLang="zh-TW" dirty="0" smtClean="0"/>
            </a:br>
            <a:r>
              <a:rPr lang="en-US" altLang="zh-TW" dirty="0" smtClean="0"/>
              <a:t>LAN</a:t>
            </a:r>
            <a:r>
              <a:rPr lang="zh-TW" altLang="en-US" dirty="0" smtClean="0"/>
              <a:t>可</a:t>
            </a:r>
            <a:r>
              <a:rPr lang="en-US" altLang="zh-TW" dirty="0" smtClean="0"/>
              <a:t>NAT/</a:t>
            </a:r>
            <a:r>
              <a:rPr lang="en-US" altLang="zh-TW" dirty="0" err="1" smtClean="0"/>
              <a:t>Rounting</a:t>
            </a:r>
            <a:r>
              <a:rPr lang="zh-TW" altLang="en-US" dirty="0" smtClean="0"/>
              <a:t>和</a:t>
            </a:r>
            <a:r>
              <a:rPr lang="en-US" altLang="zh-TW" dirty="0" smtClean="0"/>
              <a:t>Bridge(</a:t>
            </a:r>
            <a:r>
              <a:rPr lang="zh-TW" altLang="en-US" dirty="0" smtClean="0"/>
              <a:t>路由</a:t>
            </a:r>
            <a:r>
              <a:rPr lang="en-US" altLang="zh-TW" dirty="0" smtClean="0"/>
              <a:t>/</a:t>
            </a:r>
            <a:r>
              <a:rPr lang="zh-TW" altLang="en-US" dirty="0" smtClean="0"/>
              <a:t>橋接</a:t>
            </a:r>
            <a:r>
              <a:rPr lang="en-US" altLang="zh-TW" dirty="0" smtClean="0"/>
              <a:t>) Mode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7" y="2401094"/>
            <a:ext cx="86201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LAN</a:t>
            </a:r>
            <a:r>
              <a:rPr lang="zh-TW" altLang="en-US" dirty="0" smtClean="0"/>
              <a:t>可以切 </a:t>
            </a:r>
            <a:r>
              <a:rPr lang="en-US" altLang="zh-TW" dirty="0" smtClean="0"/>
              <a:t>tag/</a:t>
            </a:r>
            <a:r>
              <a:rPr lang="en-US" altLang="zh-TW" dirty="0" err="1" smtClean="0"/>
              <a:t>untag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vlan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299" y="1825625"/>
            <a:ext cx="57874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Port Bonding/LACP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024" y="1825625"/>
            <a:ext cx="58339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語系支援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73" y="1984803"/>
            <a:ext cx="4958366" cy="38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USB</a:t>
            </a:r>
            <a:r>
              <a:rPr lang="zh-TW" altLang="en-US" dirty="0" smtClean="0"/>
              <a:t>支援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3/4G</a:t>
            </a:r>
            <a:r>
              <a:rPr lang="zh-TW" altLang="en-US" dirty="0" smtClean="0"/>
              <a:t>行動網卡，</a:t>
            </a:r>
            <a:r>
              <a:rPr lang="en-US" altLang="zh-TW" dirty="0" smtClean="0"/>
              <a:t>USB Dongle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PPP/DHCP</a:t>
            </a:r>
          </a:p>
          <a:p>
            <a:r>
              <a:rPr lang="en-US" altLang="zh-TW" dirty="0" smtClean="0"/>
              <a:t>USB HD Syslog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01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管制條例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內部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/>
              <a:t>可綁網卡卡號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6890"/>
            <a:ext cx="10648883" cy="34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管制條例物件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外部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FQDN</a:t>
            </a:r>
            <a:r>
              <a:rPr lang="zh-TW" altLang="en-US" dirty="0" smtClean="0"/>
              <a:t> 關鍵字 </a:t>
            </a:r>
            <a:r>
              <a:rPr lang="en-US" altLang="zh-TW" dirty="0" smtClean="0"/>
              <a:t>yahoo </a:t>
            </a:r>
            <a:r>
              <a:rPr lang="zh-TW" altLang="en-US" dirty="0" smtClean="0"/>
              <a:t>或是國家物件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484" y="2356834"/>
            <a:ext cx="11227345" cy="26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頻寬管理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977" y="1690688"/>
            <a:ext cx="10089939" cy="45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正面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71" y="1825625"/>
            <a:ext cx="6029458" cy="4351338"/>
          </a:xfrm>
        </p:spPr>
      </p:pic>
    </p:spTree>
    <p:extLst>
      <p:ext uri="{BB962C8B-B14F-4D97-AF65-F5344CB8AC3E}">
        <p14:creationId xmlns:p14="http://schemas.microsoft.com/office/powerpoint/2010/main" val="2402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虛擬伺服器</a:t>
            </a:r>
            <a:r>
              <a:rPr lang="en-US" altLang="zh-TW" dirty="0" smtClean="0"/>
              <a:t>NAT/PAT</a:t>
            </a:r>
            <a:br>
              <a:rPr lang="en-US" altLang="zh-TW" dirty="0" smtClean="0"/>
            </a:br>
            <a:r>
              <a:rPr lang="en-US" altLang="zh-TW" dirty="0" smtClean="0"/>
              <a:t>IP</a:t>
            </a:r>
            <a:r>
              <a:rPr lang="zh-TW" altLang="en-US" dirty="0" smtClean="0"/>
              <a:t>可以一對一，一對多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2024856"/>
            <a:ext cx="6438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WWW</a:t>
            </a:r>
            <a:r>
              <a:rPr lang="zh-TW" altLang="en-US" dirty="0" smtClean="0"/>
              <a:t>一對</a:t>
            </a:r>
            <a:r>
              <a:rPr lang="zh-TW" altLang="en-US" dirty="0" smtClean="0"/>
              <a:t>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伺服器附載平衡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6" y="1829553"/>
            <a:ext cx="8677409" cy="50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內建負載</a:t>
            </a:r>
            <a:r>
              <a:rPr lang="zh-TW" altLang="en-US" dirty="0" smtClean="0"/>
              <a:t>平衡</a:t>
            </a:r>
            <a:r>
              <a:rPr lang="en-US" altLang="zh-TW" dirty="0" smtClean="0"/>
              <a:t>DNS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Server</a:t>
            </a:r>
            <a:br>
              <a:rPr lang="en-US" altLang="zh-TW" dirty="0" smtClean="0"/>
            </a:br>
            <a:r>
              <a:rPr lang="en-US" altLang="zh-TW" dirty="0" smtClean="0"/>
              <a:t>WWW</a:t>
            </a:r>
            <a:r>
              <a:rPr lang="zh-TW" altLang="en-US" dirty="0" smtClean="0"/>
              <a:t>可以同時對應線路</a:t>
            </a:r>
            <a:r>
              <a:rPr lang="en-US" altLang="zh-TW" dirty="0" smtClean="0"/>
              <a:t>1/2</a:t>
            </a:r>
            <a:r>
              <a:rPr lang="zh-TW" altLang="en-US" dirty="0" smtClean="0"/>
              <a:t>，或是斷線備援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642" y="1944711"/>
            <a:ext cx="10821981" cy="42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AP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搭</a:t>
            </a:r>
            <a:r>
              <a:rPr lang="en-US" altLang="zh-TW" dirty="0" smtClean="0"/>
              <a:t>NAP-600)</a:t>
            </a:r>
            <a:br>
              <a:rPr lang="en-US" altLang="zh-TW" dirty="0" smtClean="0"/>
            </a:br>
            <a:r>
              <a:rPr lang="en-US" altLang="zh-TW" dirty="0" smtClean="0"/>
              <a:t>Tunnel/Bridge Mode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30" y="2601534"/>
            <a:ext cx="10930540" cy="28749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3" y="329889"/>
            <a:ext cx="2224087" cy="21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多</a:t>
            </a:r>
            <a:r>
              <a:rPr lang="en-US" altLang="zh-TW" dirty="0" smtClean="0"/>
              <a:t>SSID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986" y="1270554"/>
            <a:ext cx="8682507" cy="5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聯合防禦系統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搭</a:t>
            </a:r>
            <a:r>
              <a:rPr lang="en-US" altLang="zh-TW" dirty="0" smtClean="0"/>
              <a:t>L2</a:t>
            </a:r>
            <a:r>
              <a:rPr lang="zh-TW" altLang="en-US" dirty="0" smtClean="0"/>
              <a:t> </a:t>
            </a:r>
            <a:r>
              <a:rPr lang="en-US" altLang="zh-TW" dirty="0" smtClean="0"/>
              <a:t>Switch</a:t>
            </a:r>
            <a:r>
              <a:rPr lang="zh-TW" altLang="en-US" dirty="0" smtClean="0"/>
              <a:t>可以知道</a:t>
            </a:r>
            <a:r>
              <a:rPr lang="en-US" altLang="zh-TW" dirty="0" smtClean="0"/>
              <a:t>Switch Port </a:t>
            </a:r>
            <a:r>
              <a:rPr lang="zh-TW" altLang="en-US" dirty="0" smtClean="0"/>
              <a:t>狀態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43" y="1690688"/>
            <a:ext cx="11056770" cy="34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56401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資安追蹤封包紀錄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601" y="13748"/>
            <a:ext cx="7935776" cy="61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6375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即時流量監控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425" y="78566"/>
            <a:ext cx="7452575" cy="62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862" y="159064"/>
            <a:ext cx="3283039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歷史排行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901" y="0"/>
            <a:ext cx="8059036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58792" cy="1325563"/>
          </a:xfrm>
        </p:spPr>
        <p:txBody>
          <a:bodyPr/>
          <a:lstStyle/>
          <a:p>
            <a:r>
              <a:rPr lang="zh-TW" altLang="en-US" dirty="0" smtClean="0"/>
              <a:t>流量監控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937" y="0"/>
            <a:ext cx="7215803" cy="62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背面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49" y="1825625"/>
            <a:ext cx="7616701" cy="4351338"/>
          </a:xfrm>
        </p:spPr>
      </p:pic>
    </p:spTree>
    <p:extLst>
      <p:ext uri="{BB962C8B-B14F-4D97-AF65-F5344CB8AC3E}">
        <p14:creationId xmlns:p14="http://schemas.microsoft.com/office/powerpoint/2010/main" val="27345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36065" cy="1325563"/>
          </a:xfrm>
        </p:spPr>
        <p:txBody>
          <a:bodyPr/>
          <a:lstStyle/>
          <a:p>
            <a:r>
              <a:rPr lang="zh-TW" altLang="en-US" dirty="0" smtClean="0"/>
              <a:t>報表功能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219" y="98889"/>
            <a:ext cx="8137311" cy="60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繁體中文手冊下載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https://www.nusoft.com.tw/manual/mhg-480_tw.html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6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8366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問題聯絡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LINE</a:t>
            </a:r>
            <a:r>
              <a:rPr lang="zh-TW" altLang="en-US" dirty="0" smtClean="0">
                <a:hlinkClick r:id="rId2"/>
              </a:rPr>
              <a:t> </a:t>
            </a:r>
            <a:r>
              <a:rPr lang="en-US" altLang="zh-TW" dirty="0" smtClean="0">
                <a:hlinkClick r:id="rId2"/>
              </a:rPr>
              <a:t>ID : </a:t>
            </a:r>
            <a:r>
              <a:rPr lang="en-US" altLang="zh-TW" dirty="0">
                <a:hlinkClick r:id="rId2"/>
              </a:rPr>
              <a:t>@xat.0000132120.jmw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4" y="3048794"/>
            <a:ext cx="3081807" cy="3081807"/>
          </a:xfrm>
        </p:spPr>
      </p:pic>
    </p:spTree>
    <p:extLst>
      <p:ext uri="{BB962C8B-B14F-4D97-AF65-F5344CB8AC3E}">
        <p14:creationId xmlns:p14="http://schemas.microsoft.com/office/powerpoint/2010/main" val="36671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防掉落電源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22" y="1825625"/>
            <a:ext cx="5363155" cy="4351338"/>
          </a:xfrm>
        </p:spPr>
      </p:pic>
    </p:spTree>
    <p:extLst>
      <p:ext uri="{BB962C8B-B14F-4D97-AF65-F5344CB8AC3E}">
        <p14:creationId xmlns:p14="http://schemas.microsoft.com/office/powerpoint/2010/main" val="42370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電源線，網路線，</a:t>
            </a:r>
            <a:r>
              <a:rPr lang="en-US" altLang="zh-TW" dirty="0" smtClean="0"/>
              <a:t>Console</a:t>
            </a:r>
            <a:r>
              <a:rPr lang="zh-TW" altLang="en-US" dirty="0" smtClean="0"/>
              <a:t>線，變壓器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96" y="1825625"/>
            <a:ext cx="3811608" cy="4351338"/>
          </a:xfrm>
        </p:spPr>
      </p:pic>
    </p:spTree>
    <p:extLst>
      <p:ext uri="{BB962C8B-B14F-4D97-AF65-F5344CB8AC3E}">
        <p14:creationId xmlns:p14="http://schemas.microsoft.com/office/powerpoint/2010/main" val="4010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可自定義，多</a:t>
            </a:r>
            <a:r>
              <a:rPr lang="en-US" altLang="zh-TW" dirty="0" smtClean="0"/>
              <a:t>WAN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IPv4/6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944" y="1825625"/>
            <a:ext cx="78341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VPN</a:t>
            </a:r>
            <a:br>
              <a:rPr lang="en-US" altLang="zh-TW" dirty="0" smtClean="0"/>
            </a:br>
            <a:r>
              <a:rPr lang="en-US" altLang="zh-TW" dirty="0" err="1" smtClean="0"/>
              <a:t>IPSec</a:t>
            </a:r>
            <a:r>
              <a:rPr lang="en-US" altLang="zh-TW" smtClean="0"/>
              <a:t>/PPTP/L2TP/SSL/</a:t>
            </a:r>
            <a:r>
              <a:rPr lang="en-US" altLang="zh-TW" dirty="0" err="1" smtClean="0"/>
              <a:t>openVPN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128" y="1825625"/>
            <a:ext cx="67957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AP</a:t>
            </a:r>
            <a:r>
              <a:rPr lang="zh-TW" altLang="en-US" dirty="0" smtClean="0"/>
              <a:t>控制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2015331"/>
            <a:ext cx="88963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FQDN</a:t>
            </a:r>
            <a:r>
              <a:rPr lang="zh-TW" altLang="en-US" dirty="0" smtClean="0"/>
              <a:t>防火牆規則管理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2" y="2239169"/>
            <a:ext cx="87915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125</Words>
  <Application>Microsoft Office PowerPoint</Application>
  <PresentationFormat>寬螢幕</PresentationFormat>
  <Paragraphs>36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新細明體</vt:lpstr>
      <vt:lpstr>Arial</vt:lpstr>
      <vt:lpstr>Calibri</vt:lpstr>
      <vt:lpstr>Calibri Light</vt:lpstr>
      <vt:lpstr>Office 佈景主題</vt:lpstr>
      <vt:lpstr>MHG-480 自定義 多WAN防火牆</vt:lpstr>
      <vt:lpstr>正面</vt:lpstr>
      <vt:lpstr>背面</vt:lpstr>
      <vt:lpstr>防掉落電源</vt:lpstr>
      <vt:lpstr>電源線，網路線，Console線，變壓器</vt:lpstr>
      <vt:lpstr>可自定義，多WAN，IPv4/6</vt:lpstr>
      <vt:lpstr>VPN IPSec/PPTP/L2TP/SSL/openVPN</vt:lpstr>
      <vt:lpstr>AP控制</vt:lpstr>
      <vt:lpstr>FQDN防火牆規則管理</vt:lpstr>
      <vt:lpstr>應用程式管理</vt:lpstr>
      <vt:lpstr>視覺化操作 Port 1，192.168.1.1，admin/admin</vt:lpstr>
      <vt:lpstr>自定義 WAN/LAN/DMZ LAN可NAT/Rounting和Bridge(路由/橋接) Mode</vt:lpstr>
      <vt:lpstr>LAN可以切 tag/untag vlan</vt:lpstr>
      <vt:lpstr>Port Bonding/LACP</vt:lpstr>
      <vt:lpstr>語系支援</vt:lpstr>
      <vt:lpstr>USB支援</vt:lpstr>
      <vt:lpstr>管制條例物件(內部) 可綁網卡卡號</vt:lpstr>
      <vt:lpstr>管制條例物件(外部) FQDN 關鍵字 yahoo 或是國家物件</vt:lpstr>
      <vt:lpstr>頻寬管理</vt:lpstr>
      <vt:lpstr>虛擬伺服器NAT/PAT IP可以一對一，一對多</vt:lpstr>
      <vt:lpstr>WWW一對四 伺服器附載平衡</vt:lpstr>
      <vt:lpstr>內建負載平衡DNS Server WWW可以同時對應線路1/2，或是斷線備援</vt:lpstr>
      <vt:lpstr>AP管理(搭NAP-600) Tunnel/Bridge Mode</vt:lpstr>
      <vt:lpstr>多SSID</vt:lpstr>
      <vt:lpstr>聯合防禦系統 搭L2 Switch可以知道Switch Port 狀態</vt:lpstr>
      <vt:lpstr>資安追蹤封包紀錄</vt:lpstr>
      <vt:lpstr>即時流量監控</vt:lpstr>
      <vt:lpstr>歷史排行</vt:lpstr>
      <vt:lpstr>流量監控</vt:lpstr>
      <vt:lpstr>報表功能</vt:lpstr>
      <vt:lpstr>繁體中文手冊下載</vt:lpstr>
      <vt:lpstr>問題聯絡 LINE ID : @xat.0000132120.jmw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MHG-480 自定義 多WAN防火牆</dc:title>
  <dc:creator>januslin</dc:creator>
  <cp:lastModifiedBy>januslin</cp:lastModifiedBy>
  <cp:revision>15</cp:revision>
  <dcterms:created xsi:type="dcterms:W3CDTF">2025-05-26T03:44:05Z</dcterms:created>
  <dcterms:modified xsi:type="dcterms:W3CDTF">2025-05-27T00:17:19Z</dcterms:modified>
</cp:coreProperties>
</file>