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41008"/>
            <a:ext cx="9144000" cy="3169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LibreNMS</a:t>
            </a:r>
            <a:r>
              <a:rPr lang="zh-TW" altLang="en-US" dirty="0"/>
              <a:t>和</a:t>
            </a:r>
            <a:r>
              <a:rPr lang="en-US" altLang="zh-TW" dirty="0"/>
              <a:t>Vigor</a:t>
            </a:r>
            <a:r>
              <a:rPr lang="zh-TW" altLang="en-US" dirty="0"/>
              <a:t>和</a:t>
            </a:r>
            <a:r>
              <a:rPr lang="en-US" altLang="zh-TW" dirty="0" smtClean="0"/>
              <a:t>NUSOFT</a:t>
            </a:r>
            <a:br>
              <a:rPr lang="en-US" altLang="zh-TW" dirty="0" smtClean="0"/>
            </a:br>
            <a:r>
              <a:rPr lang="en-US" altLang="zh-TW" dirty="0" smtClean="0"/>
              <a:t>SNMP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r>
              <a:rPr lang="zh-TW" altLang="en-US" dirty="0" smtClean="0"/>
              <a:t>門神</a:t>
            </a:r>
            <a:r>
              <a:rPr lang="en-US" altLang="zh-TW" dirty="0" err="1" smtClean="0"/>
              <a:t>JanusLin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240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159" y="1600200"/>
            <a:ext cx="75976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772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77" y="1600200"/>
            <a:ext cx="75852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075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21" y="1600200"/>
            <a:ext cx="76101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91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21" y="1600200"/>
            <a:ext cx="76101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722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dirty="0"/>
              <a:t>如果您有任何的問題</a:t>
            </a: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</a:t>
            </a:r>
            <a:r>
              <a:rPr lang="en-US" altLang="zh-TW" sz="2000" dirty="0" smtClean="0"/>
              <a:t>07-588-1868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smtClean="0"/>
              <a:t>:</a:t>
            </a:r>
            <a:r>
              <a:rPr lang="en-US" altLang="zh-TW" sz="2000" smtClean="0"/>
              <a:t>07-588-1870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206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連絡門神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04" y="2420888"/>
            <a:ext cx="9001000" cy="421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06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 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LibreNMS</a:t>
            </a:r>
            <a:endParaRPr lang="en-US" altLang="zh-TW" dirty="0" smtClean="0"/>
          </a:p>
          <a:p>
            <a:r>
              <a:rPr lang="en-US" altLang="zh-TW" dirty="0" smtClean="0"/>
              <a:t>http</a:t>
            </a:r>
            <a:r>
              <a:rPr lang="en-US" altLang="zh-TW" dirty="0"/>
              <a:t>://www.librenms.org/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133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儀表板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4" y="1600200"/>
            <a:ext cx="76352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031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</a:t>
            </a:r>
            <a:r>
              <a:rPr lang="en-US" altLang="zh-TW" dirty="0" smtClean="0"/>
              <a:t>SNMP</a:t>
            </a:r>
            <a:r>
              <a:rPr lang="zh-TW" altLang="en-US" dirty="0" smtClean="0"/>
              <a:t>設備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85" y="1600200"/>
            <a:ext cx="78552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531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90" y="1600200"/>
            <a:ext cx="77892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754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16" y="1600200"/>
            <a:ext cx="78685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403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填入兩個資訊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4" y="1600200"/>
            <a:ext cx="76352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318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68" y="1600200"/>
            <a:ext cx="79906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035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159" y="1600200"/>
            <a:ext cx="75976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241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90</Words>
  <Application>Microsoft Office PowerPoint</Application>
  <PresentationFormat>如螢幕大小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LibreNMS和Vigor和NUSOFT SNMP</vt:lpstr>
      <vt:lpstr>Open Source</vt:lpstr>
      <vt:lpstr>儀表板</vt:lpstr>
      <vt:lpstr>新增SNMP設備</vt:lpstr>
      <vt:lpstr>投影片 5</vt:lpstr>
      <vt:lpstr>投影片 6</vt:lpstr>
      <vt:lpstr>填入兩個資訊</vt:lpstr>
      <vt:lpstr>投影片 8</vt:lpstr>
      <vt:lpstr>投影片 9</vt:lpstr>
      <vt:lpstr>投影片 10</vt:lpstr>
      <vt:lpstr>投影片 11</vt:lpstr>
      <vt:lpstr>投影片 12</vt:lpstr>
      <vt:lpstr>投影片 13</vt:lpstr>
      <vt:lpstr>如果您有任何的問題</vt:lpstr>
      <vt:lpstr>連絡門神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LiberNMS和Vigor和NUSOFT SNMP</dc:title>
  <dc:creator>JanusLin</dc:creator>
  <cp:lastModifiedBy>JanusLin</cp:lastModifiedBy>
  <cp:revision>7</cp:revision>
  <dcterms:created xsi:type="dcterms:W3CDTF">2017-06-08T04:40:01Z</dcterms:created>
  <dcterms:modified xsi:type="dcterms:W3CDTF">2019-08-02T07:32:05Z</dcterms:modified>
</cp:coreProperties>
</file>