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7" r:id="rId7"/>
    <p:sldId id="260" r:id="rId8"/>
    <p:sldId id="269" r:id="rId9"/>
    <p:sldId id="261" r:id="rId10"/>
    <p:sldId id="268" r:id="rId11"/>
    <p:sldId id="262" r:id="rId12"/>
    <p:sldId id="266" r:id="rId13"/>
    <p:sldId id="264" r:id="rId14"/>
    <p:sldId id="265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300192" y="6442238"/>
            <a:ext cx="2843808" cy="415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link.org/index.php/dem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看懂</a:t>
            </a:r>
            <a:r>
              <a:rPr lang="en-US" altLang="zh-TW" dirty="0" smtClean="0"/>
              <a:t>NUSOFT</a:t>
            </a:r>
            <a:r>
              <a:rPr lang="zh-TW" altLang="en-US" dirty="0" smtClean="0"/>
              <a:t>產品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MLS</a:t>
            </a:r>
            <a:r>
              <a:rPr lang="zh-TW" altLang="en-US" dirty="0" smtClean="0"/>
              <a:t>差異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3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新細明體"/>
                        </a:rPr>
                        <a:t>功能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新細明體"/>
                        </a:rPr>
                        <a:t>/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新細明體"/>
                        </a:rPr>
                        <a:t>型號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MLS-600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MLS-600A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MLS-650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MLS-850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MLS-1600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體積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桌上型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新細明體"/>
                        </a:rPr>
                        <a:t>桌上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新細明體"/>
                        </a:rPr>
                        <a:t>型附機架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1U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機架式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1U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機架式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1U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機架式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Giga 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內建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HD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需自備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1T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多網域數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建議使用帳號數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1-30 PCs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1-30 PCs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30-70 PCs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70-100 PCs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100-300 PCs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最大使用帳號數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不限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不限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不限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不限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不限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電子報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outlook sync(caldav)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行事曆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通訊錄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郵件 歸檔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/ 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稽核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新細明體"/>
                        </a:rPr>
                        <a:t>有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複合式數位看板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NDS-160</a:t>
            </a:r>
          </a:p>
          <a:p>
            <a:r>
              <a:rPr lang="en-US" altLang="zh-TW" dirty="0" smtClean="0"/>
              <a:t>NDS-200A</a:t>
            </a:r>
          </a:p>
          <a:p>
            <a:pPr lvl="1"/>
            <a:r>
              <a:rPr lang="zh-TW" altLang="en-US" dirty="0" smtClean="0"/>
              <a:t>内建排隊叫號</a:t>
            </a:r>
            <a:endParaRPr lang="en-US" altLang="zh-TW" dirty="0" smtClean="0"/>
          </a:p>
          <a:p>
            <a:r>
              <a:rPr lang="en-US" altLang="zh-TW" dirty="0" smtClean="0"/>
              <a:t>NDS-200B</a:t>
            </a:r>
          </a:p>
          <a:p>
            <a:pPr lvl="1"/>
            <a:r>
              <a:rPr lang="en-US" altLang="zh-TW" dirty="0" smtClean="0"/>
              <a:t>POS</a:t>
            </a:r>
          </a:p>
          <a:p>
            <a:r>
              <a:rPr lang="en-US" altLang="zh-TW" dirty="0" smtClean="0"/>
              <a:t>NDS-500 manager</a:t>
            </a:r>
            <a:r>
              <a:rPr lang="zh-TW" altLang="en-US" dirty="0" smtClean="0"/>
              <a:t>免費的中央管理軟體，限</a:t>
            </a:r>
            <a:r>
              <a:rPr lang="en-US" altLang="zh-TW" dirty="0" smtClean="0"/>
              <a:t>5</a:t>
            </a:r>
          </a:p>
          <a:p>
            <a:pPr lvl="1"/>
            <a:r>
              <a:rPr lang="zh-TW" altLang="en-US" dirty="0" smtClean="0"/>
              <a:t>需自備電腦</a:t>
            </a:r>
            <a:endParaRPr lang="en-US" altLang="zh-TW" dirty="0" smtClean="0"/>
          </a:p>
          <a:p>
            <a:r>
              <a:rPr lang="en-US" altLang="zh-TW" dirty="0" smtClean="0"/>
              <a:t>NDS-650 </a:t>
            </a:r>
            <a:r>
              <a:rPr lang="zh-TW" altLang="en-US" dirty="0" smtClean="0"/>
              <a:t>中央管理</a:t>
            </a:r>
            <a:endParaRPr lang="en-US" altLang="zh-TW" dirty="0" smtClean="0"/>
          </a:p>
          <a:p>
            <a:r>
              <a:rPr lang="en-US" altLang="zh-TW" dirty="0" smtClean="0"/>
              <a:t>NDS-850 </a:t>
            </a:r>
            <a:r>
              <a:rPr lang="zh-TW" altLang="en-US" dirty="0" smtClean="0"/>
              <a:t>中央管理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122" name="Picture 2" descr="http://www.ublink.org/images/NUSOFT/nds/NDS-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196752"/>
            <a:ext cx="2559005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線上</a:t>
            </a:r>
            <a:r>
              <a:rPr lang="en-US" altLang="zh-TW" dirty="0" smtClean="0"/>
              <a:t>DEMO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http://www.ublink.org/index.php/demo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</a:t>
            </a:r>
            <a:r>
              <a:rPr lang="en-US" altLang="zh-TW" sz="2000" dirty="0" smtClean="0"/>
              <a:t>07-588-1868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smtClean="0"/>
              <a:t>:</a:t>
            </a:r>
            <a:r>
              <a:rPr lang="en-US" altLang="zh-TW" sz="2000" smtClean="0"/>
              <a:t>07-588-1870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@LINE</a:t>
            </a:r>
            <a:endParaRPr lang="zh-TW" altLang="en-US" smtClean="0"/>
          </a:p>
        </p:txBody>
      </p:sp>
      <p:pic>
        <p:nvPicPr>
          <p:cNvPr id="2765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4950" y="1600200"/>
            <a:ext cx="3594100" cy="4525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防火牆分類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負載平衡器</a:t>
            </a:r>
            <a:r>
              <a:rPr lang="en-US" altLang="zh-TW" dirty="0" smtClean="0"/>
              <a:t>MHG</a:t>
            </a:r>
          </a:p>
          <a:p>
            <a:r>
              <a:rPr lang="zh-TW" altLang="en-US" dirty="0" smtClean="0"/>
              <a:t>多功能防火牆</a:t>
            </a:r>
            <a:r>
              <a:rPr lang="en-US" altLang="zh-TW" dirty="0" smtClean="0"/>
              <a:t>NFW</a:t>
            </a:r>
          </a:p>
          <a:p>
            <a:pPr lvl="1"/>
            <a:r>
              <a:rPr lang="zh-TW" altLang="en-US" dirty="0" smtClean="0"/>
              <a:t>可外接</a:t>
            </a:r>
            <a:r>
              <a:rPr lang="en-US" altLang="zh-TW" dirty="0" smtClean="0"/>
              <a:t>USB HD</a:t>
            </a:r>
            <a:r>
              <a:rPr lang="zh-TW" altLang="en-US" dirty="0" smtClean="0"/>
              <a:t>記錄</a:t>
            </a:r>
            <a:r>
              <a:rPr lang="en-US" altLang="zh-TW" dirty="0" err="1" smtClean="0"/>
              <a:t>syslog</a:t>
            </a:r>
            <a:endParaRPr lang="en-US" altLang="zh-TW" dirty="0" smtClean="0"/>
          </a:p>
          <a:p>
            <a:r>
              <a:rPr lang="en-US" altLang="zh-TW" dirty="0" smtClean="0"/>
              <a:t>UTM</a:t>
            </a:r>
            <a:r>
              <a:rPr lang="zh-TW" altLang="en-US" dirty="0" smtClean="0"/>
              <a:t>防火牆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Anti Span/Virus</a:t>
            </a:r>
          </a:p>
          <a:p>
            <a:pPr lvl="1"/>
            <a:r>
              <a:rPr lang="zh-TW" altLang="en-US" dirty="0" smtClean="0"/>
              <a:t>内建</a:t>
            </a:r>
            <a:r>
              <a:rPr lang="en-US" altLang="zh-TW" dirty="0" smtClean="0"/>
              <a:t>HD</a:t>
            </a:r>
            <a:r>
              <a:rPr lang="zh-TW" altLang="en-US" dirty="0" smtClean="0"/>
              <a:t>硬碟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負載平衡器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wan/</a:t>
            </a:r>
            <a:r>
              <a:rPr lang="en-US" altLang="zh-TW" dirty="0" err="1" smtClean="0"/>
              <a:t>lan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dmz</a:t>
            </a:r>
            <a:r>
              <a:rPr lang="zh-TW" altLang="en-US" dirty="0" smtClean="0"/>
              <a:t>可自定義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MHG-2600</a:t>
            </a:r>
          </a:p>
          <a:p>
            <a:pPr lvl="1"/>
            <a:r>
              <a:rPr lang="en-US" altLang="zh-TW" dirty="0" smtClean="0"/>
              <a:t>8~16 port</a:t>
            </a:r>
          </a:p>
          <a:p>
            <a:r>
              <a:rPr lang="en-US" altLang="zh-TW" dirty="0" smtClean="0"/>
              <a:t>MHG-3600</a:t>
            </a:r>
          </a:p>
          <a:p>
            <a:pPr lvl="1"/>
            <a:r>
              <a:rPr lang="en-US" altLang="zh-TW" dirty="0" smtClean="0"/>
              <a:t>8~16 port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多功能防火牆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wan/</a:t>
            </a:r>
            <a:r>
              <a:rPr lang="en-US" altLang="zh-TW" dirty="0" err="1" smtClean="0"/>
              <a:t>lan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dmz</a:t>
            </a:r>
            <a:r>
              <a:rPr lang="zh-TW" altLang="en-US" dirty="0" smtClean="0"/>
              <a:t>可自定義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NFW-460</a:t>
            </a:r>
          </a:p>
          <a:p>
            <a:pPr lvl="1"/>
            <a:r>
              <a:rPr lang="en-US" altLang="zh-TW" dirty="0" smtClean="0"/>
              <a:t>5 port</a:t>
            </a:r>
            <a:r>
              <a:rPr lang="zh-TW" altLang="en-US" dirty="0" smtClean="0"/>
              <a:t>，小型公司使用，桌上型</a:t>
            </a:r>
            <a:endParaRPr lang="en-US" altLang="zh-TW" dirty="0" smtClean="0"/>
          </a:p>
          <a:p>
            <a:r>
              <a:rPr lang="en-US" altLang="zh-TW" dirty="0" smtClean="0"/>
              <a:t>NFW-560</a:t>
            </a:r>
          </a:p>
          <a:p>
            <a:pPr lvl="1"/>
            <a:r>
              <a:rPr lang="en-US" altLang="zh-TW" dirty="0" smtClean="0"/>
              <a:t>5 port</a:t>
            </a:r>
            <a:r>
              <a:rPr lang="zh-TW" altLang="en-US" dirty="0" smtClean="0"/>
              <a:t>，小型公司使用，桌上型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802.11ac </a:t>
            </a:r>
            <a:r>
              <a:rPr lang="zh-TW" altLang="en-US" dirty="0" smtClean="0"/>
              <a:t>無線，</a:t>
            </a:r>
            <a:r>
              <a:rPr lang="en-US" altLang="zh-TW" dirty="0" smtClean="0"/>
              <a:t>4</a:t>
            </a:r>
            <a:r>
              <a:rPr lang="zh-TW" altLang="en-US" dirty="0" smtClean="0"/>
              <a:t>天線</a:t>
            </a:r>
            <a:endParaRPr lang="en-US" altLang="zh-TW" dirty="0" smtClean="0"/>
          </a:p>
          <a:p>
            <a:r>
              <a:rPr lang="en-US" altLang="zh-TW" dirty="0" smtClean="0"/>
              <a:t>NFW-650</a:t>
            </a:r>
          </a:p>
          <a:p>
            <a:pPr lvl="1"/>
            <a:r>
              <a:rPr lang="en-US" altLang="zh-TW" dirty="0" smtClean="0"/>
              <a:t>8 port</a:t>
            </a:r>
          </a:p>
          <a:p>
            <a:r>
              <a:rPr lang="en-US" altLang="zh-TW" dirty="0" smtClean="0"/>
              <a:t>NFW-850</a:t>
            </a:r>
          </a:p>
          <a:p>
            <a:pPr lvl="1"/>
            <a:r>
              <a:rPr lang="en-US" altLang="zh-TW" dirty="0" smtClean="0"/>
              <a:t>8 port</a:t>
            </a:r>
          </a:p>
          <a:p>
            <a:r>
              <a:rPr lang="en-US" altLang="zh-TW" dirty="0" smtClean="0"/>
              <a:t>NFW-1600</a:t>
            </a:r>
          </a:p>
          <a:p>
            <a:pPr lvl="1"/>
            <a:r>
              <a:rPr lang="en-US" altLang="zh-TW" dirty="0" smtClean="0"/>
              <a:t>8 port</a:t>
            </a:r>
            <a:endParaRPr lang="zh-TW" altLang="en-US" dirty="0"/>
          </a:p>
        </p:txBody>
      </p:sp>
      <p:pic>
        <p:nvPicPr>
          <p:cNvPr id="9218" name="Picture 2" descr="http://www.ublink.org/images/NUSOFT/nfw-560/nfw-5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068960"/>
            <a:ext cx="2049090" cy="1296144"/>
          </a:xfrm>
          <a:prstGeom prst="rect">
            <a:avLst/>
          </a:prstGeom>
          <a:noFill/>
        </p:spPr>
      </p:pic>
      <p:pic>
        <p:nvPicPr>
          <p:cNvPr id="9220" name="Picture 4" descr="http://www.ublink.org/images/NUSOFT/nfw-1600/nfw-1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581128"/>
            <a:ext cx="4114800" cy="933450"/>
          </a:xfrm>
          <a:prstGeom prst="rect">
            <a:avLst/>
          </a:prstGeom>
          <a:noFill/>
        </p:spPr>
      </p:pic>
      <p:pic>
        <p:nvPicPr>
          <p:cNvPr id="11266" name="Picture 2" descr="http://www.ublink.org/images/NUSOFT/nfw-460/nfw-4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060848"/>
            <a:ext cx="2016224" cy="583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UTM</a:t>
            </a:r>
            <a:r>
              <a:rPr lang="zh-TW" altLang="en-US" dirty="0" smtClean="0"/>
              <a:t>防火牆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wan/</a:t>
            </a:r>
            <a:r>
              <a:rPr lang="en-US" altLang="zh-TW" dirty="0" err="1" smtClean="0"/>
              <a:t>lan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dmz</a:t>
            </a:r>
            <a:r>
              <a:rPr lang="zh-TW" altLang="en-US" dirty="0" smtClean="0"/>
              <a:t>可自定義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UTM-650</a:t>
            </a:r>
          </a:p>
          <a:p>
            <a:pPr lvl="1"/>
            <a:r>
              <a:rPr lang="en-US" altLang="zh-TW" dirty="0" smtClean="0"/>
              <a:t>8 port</a:t>
            </a:r>
          </a:p>
          <a:p>
            <a:r>
              <a:rPr lang="en-US" altLang="zh-TW" dirty="0" smtClean="0"/>
              <a:t>UTM-850</a:t>
            </a:r>
          </a:p>
          <a:p>
            <a:pPr lvl="1"/>
            <a:r>
              <a:rPr lang="en-US" altLang="zh-TW" dirty="0" smtClean="0"/>
              <a:t>8 port</a:t>
            </a:r>
          </a:p>
          <a:p>
            <a:r>
              <a:rPr lang="en-US" altLang="zh-TW" dirty="0" smtClean="0"/>
              <a:t>UTM-1600</a:t>
            </a:r>
          </a:p>
          <a:p>
            <a:pPr lvl="1"/>
            <a:r>
              <a:rPr lang="en-US" altLang="zh-TW" dirty="0" smtClean="0"/>
              <a:t>8 port</a:t>
            </a:r>
          </a:p>
          <a:p>
            <a:r>
              <a:rPr lang="en-US" altLang="zh-TW" dirty="0" smtClean="0"/>
              <a:t>UTM-2600</a:t>
            </a:r>
          </a:p>
          <a:p>
            <a:pPr lvl="1"/>
            <a:r>
              <a:rPr lang="en-US" altLang="zh-TW" dirty="0" smtClean="0"/>
              <a:t>8~16 port</a:t>
            </a:r>
          </a:p>
          <a:p>
            <a:r>
              <a:rPr lang="en-US" altLang="zh-TW" dirty="0" smtClean="0"/>
              <a:t>UTM-2700</a:t>
            </a:r>
          </a:p>
          <a:p>
            <a:pPr lvl="1"/>
            <a:r>
              <a:rPr lang="en-US" altLang="zh-TW" dirty="0" smtClean="0"/>
              <a:t>8~16 port</a:t>
            </a:r>
          </a:p>
          <a:p>
            <a:r>
              <a:rPr lang="en-US" altLang="zh-TW" dirty="0" smtClean="0"/>
              <a:t>UTM-3600</a:t>
            </a:r>
          </a:p>
          <a:p>
            <a:pPr lvl="1"/>
            <a:r>
              <a:rPr lang="en-US" altLang="zh-TW" dirty="0" smtClean="0"/>
              <a:t>8~16 port</a:t>
            </a:r>
            <a:endParaRPr lang="zh-TW" altLang="en-US" dirty="0"/>
          </a:p>
        </p:txBody>
      </p:sp>
      <p:pic>
        <p:nvPicPr>
          <p:cNvPr id="8194" name="Picture 2" descr="http://www.ublink.org/images/NUSOFT/utm-650/utm-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772816"/>
            <a:ext cx="4343400" cy="2247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差異</a:t>
            </a:r>
            <a:r>
              <a:rPr lang="en-US" altLang="zh-TW" dirty="0" smtClean="0"/>
              <a:t>(UTM</a:t>
            </a:r>
            <a:r>
              <a:rPr lang="zh-TW" altLang="en-US" dirty="0" smtClean="0"/>
              <a:t>有</a:t>
            </a:r>
            <a:r>
              <a:rPr lang="en-US" altLang="zh-TW" dirty="0" smtClean="0"/>
              <a:t>Anti Spam/Virus)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79515" y="846001"/>
          <a:ext cx="8805661" cy="5940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093"/>
                <a:gridCol w="945321"/>
                <a:gridCol w="945321"/>
                <a:gridCol w="945321"/>
                <a:gridCol w="945321"/>
                <a:gridCol w="945321"/>
                <a:gridCol w="945321"/>
                <a:gridCol w="945321"/>
                <a:gridCol w="945321"/>
              </a:tblGrid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功能</a:t>
                      </a:r>
                      <a:r>
                        <a:rPr lang="en-US" altLang="zh-TW" sz="1000" u="none" strike="noStrike" dirty="0"/>
                        <a:t>/</a:t>
                      </a:r>
                      <a:r>
                        <a:rPr lang="zh-TW" altLang="en-US" sz="1000" u="none" strike="noStrike" dirty="0"/>
                        <a:t>型號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NFW-460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NFW-560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NFW-650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NFW-850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NFW-1600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UTM-650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UTM-850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UTM-1600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Giga Port</a:t>
                      </a:r>
                      <a:r>
                        <a:rPr lang="zh-TW" altLang="en-US" sz="1000" u="none" strike="noStrike" dirty="0"/>
                        <a:t>數</a:t>
                      </a:r>
                      <a:r>
                        <a:rPr lang="en-US" altLang="zh-TW" sz="1000" u="none" strike="noStrike" dirty="0"/>
                        <a:t>(</a:t>
                      </a:r>
                      <a:r>
                        <a:rPr lang="zh-TW" altLang="en-US" sz="1000" u="none" strike="noStrike" dirty="0"/>
                        <a:t>自定義</a:t>
                      </a:r>
                      <a:r>
                        <a:rPr lang="en-US" sz="1000" u="none" strike="noStrike" dirty="0"/>
                        <a:t>Wan/</a:t>
                      </a:r>
                      <a:r>
                        <a:rPr lang="en-US" sz="1000" u="none" strike="noStrike" dirty="0" err="1"/>
                        <a:t>Lan</a:t>
                      </a:r>
                      <a:r>
                        <a:rPr lang="en-US" sz="1000" u="none" strike="noStrike" dirty="0"/>
                        <a:t>/DMZ)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 dirty="0"/>
                        <a:t>5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5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體積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桌上型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桌上型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1U</a:t>
                      </a:r>
                      <a:r>
                        <a:rPr lang="zh-TW" altLang="en-US" sz="1000" u="none" strike="noStrike"/>
                        <a:t>機架式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USB Port</a:t>
                      </a:r>
                      <a:r>
                        <a:rPr lang="zh-TW" altLang="en-US" sz="1000" u="none" strike="noStrike"/>
                        <a:t>數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2.0x1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2.0x1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3/4G USB</a:t>
                      </a:r>
                      <a:r>
                        <a:rPr lang="zh-TW" altLang="en-US" sz="1000" u="none" strike="noStrike"/>
                        <a:t>上網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無線網路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802.11ac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無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無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APC</a:t>
                      </a:r>
                      <a:r>
                        <a:rPr lang="zh-TW" altLang="en-US" sz="1000" u="none" strike="noStrike"/>
                        <a:t>功能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無限制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無限制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WiFi</a:t>
                      </a:r>
                      <a:r>
                        <a:rPr lang="zh-TW" altLang="en-US" sz="1000" u="none" strike="noStrike"/>
                        <a:t>計費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内建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內建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</a:t>
                      </a:r>
                      <a:r>
                        <a:rPr lang="en-US" sz="1000" u="none" strike="noStrike"/>
                        <a:t>HD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無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1TB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1TB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1TB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NAT</a:t>
                      </a:r>
                      <a:r>
                        <a:rPr lang="zh-TW" altLang="en-US" sz="1000" u="none" strike="noStrike"/>
                        <a:t>效能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smtClean="0"/>
                        <a:t>600M</a:t>
                      </a:r>
                      <a:r>
                        <a:rPr lang="en-US" sz="1000" u="none" strike="noStrike" dirty="0"/>
                        <a:t>(</a:t>
                      </a:r>
                      <a:r>
                        <a:rPr lang="zh-TW" altLang="en-US" sz="1000" u="none" strike="noStrike" dirty="0"/>
                        <a:t>多</a:t>
                      </a:r>
                      <a:r>
                        <a:rPr lang="en-US" sz="1000" u="none" strike="noStrike" dirty="0"/>
                        <a:t>Session)</a:t>
                      </a:r>
                      <a:r>
                        <a:rPr lang="zh-TW" altLang="en-US" sz="1000" u="none" strike="noStrike" dirty="0"/>
                        <a:t>單</a:t>
                      </a:r>
                      <a:r>
                        <a:rPr lang="en-US" sz="1000" u="none" strike="noStrike" dirty="0"/>
                        <a:t>Session4xxM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800M(</a:t>
                      </a:r>
                      <a:r>
                        <a:rPr lang="zh-TW" altLang="en-US" sz="1000" u="none" strike="noStrike"/>
                        <a:t>多</a:t>
                      </a:r>
                      <a:r>
                        <a:rPr lang="en-US" sz="1000" u="none" strike="noStrike"/>
                        <a:t>Session)</a:t>
                      </a:r>
                      <a:r>
                        <a:rPr lang="zh-TW" altLang="en-US" sz="1000" u="none" strike="noStrike"/>
                        <a:t>單</a:t>
                      </a:r>
                      <a:r>
                        <a:rPr lang="en-US" sz="1000" u="none" strike="noStrike"/>
                        <a:t>Session4xxM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1.5G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2.5G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5G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1.5G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2.5G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5G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3DES IPSec</a:t>
                      </a:r>
                      <a:r>
                        <a:rPr lang="zh-TW" altLang="en-US" sz="1000" u="none" strike="noStrike"/>
                        <a:t>效能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186M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186M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250M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370M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750M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250M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370M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750M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SSL VPN</a:t>
                      </a:r>
                      <a:r>
                        <a:rPr lang="zh-TW" altLang="en-US" sz="1000" u="none" strike="noStrike"/>
                        <a:t>效能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186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186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250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370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750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250 Mbps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370 Mbps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750 Mbps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L2TP VPN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建議設備數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30~50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30~50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50~70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70~100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100~300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50~70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 dirty="0"/>
                        <a:t>70~100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 dirty="0"/>
                        <a:t>100~300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最大設備數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不限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不限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不限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HA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內建負載平橫</a:t>
                      </a:r>
                      <a:r>
                        <a:rPr lang="en-US" sz="1000" u="none" strike="noStrike"/>
                        <a:t>DNS Server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Anti Spam/Virus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  <a:tr h="3126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網卡綁定</a:t>
                      </a:r>
                      <a:r>
                        <a:rPr lang="en-US" altLang="zh-TW" sz="1000" u="none" strike="noStrike"/>
                        <a:t>(</a:t>
                      </a:r>
                      <a:r>
                        <a:rPr lang="en-US" sz="1000" u="none" strike="noStrike"/>
                        <a:t>LACP)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無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有</a:t>
                      </a:r>
                      <a:endParaRPr lang="zh-TW" altLang="en-US" sz="1000" b="0" i="0" u="none" strike="noStrike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有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latin typeface="新細明體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無線基地台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可受</a:t>
            </a:r>
            <a:r>
              <a:rPr lang="en-US" altLang="zh-TW" dirty="0" smtClean="0"/>
              <a:t>MHG/NFW/UTM APC</a:t>
            </a:r>
            <a:r>
              <a:rPr lang="zh-TW" altLang="en-US" dirty="0" smtClean="0"/>
              <a:t>管理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NAP-250</a:t>
            </a:r>
          </a:p>
          <a:p>
            <a:pPr lvl="1"/>
            <a:r>
              <a:rPr lang="zh-TW" altLang="en-US" dirty="0" smtClean="0"/>
              <a:t>防潑水</a:t>
            </a:r>
            <a:r>
              <a:rPr lang="en-US" altLang="zh-TW" dirty="0" smtClean="0"/>
              <a:t>2.4g </a:t>
            </a:r>
            <a:r>
              <a:rPr lang="zh-TW" altLang="en-US" dirty="0" smtClean="0"/>
              <a:t>單頻，使用專屬自附的</a:t>
            </a:r>
            <a:r>
              <a:rPr lang="en-US" altLang="zh-TW" dirty="0" err="1" smtClean="0"/>
              <a:t>PoE</a:t>
            </a:r>
            <a:endParaRPr lang="en-US" altLang="zh-TW" dirty="0" smtClean="0"/>
          </a:p>
          <a:p>
            <a:r>
              <a:rPr lang="en-US" altLang="zh-TW" dirty="0" smtClean="0"/>
              <a:t>NAP-570</a:t>
            </a:r>
          </a:p>
          <a:p>
            <a:pPr lvl="1"/>
            <a:r>
              <a:rPr lang="zh-TW" altLang="en-US" dirty="0" smtClean="0"/>
              <a:t>雙頻，吸頂式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標準</a:t>
            </a:r>
            <a:r>
              <a:rPr lang="en-US" altLang="zh-TW" dirty="0" err="1" smtClean="0"/>
              <a:t>PoE</a:t>
            </a:r>
            <a:r>
              <a:rPr lang="zh-TW" altLang="en-US" dirty="0" smtClean="0"/>
              <a:t>，附變壓器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免費管理軟體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LAC-100</a:t>
            </a:r>
            <a:r>
              <a:rPr lang="zh-TW" altLang="en-US" dirty="0" smtClean="0"/>
              <a:t>，需自備電腦</a:t>
            </a:r>
            <a:endParaRPr lang="zh-TW" altLang="en-US" dirty="0"/>
          </a:p>
        </p:txBody>
      </p:sp>
      <p:pic>
        <p:nvPicPr>
          <p:cNvPr id="7170" name="Picture 2" descr="http://www.ublink.org/images/NUSOFT/nap-570/nap-570-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933056"/>
            <a:ext cx="3175718" cy="2304256"/>
          </a:xfrm>
          <a:prstGeom prst="rect">
            <a:avLst/>
          </a:prstGeom>
          <a:noFill/>
        </p:spPr>
      </p:pic>
      <p:pic>
        <p:nvPicPr>
          <p:cNvPr id="7172" name="Picture 4" descr="http://www.ublink.org/images/NUSOFT/nap-250/nap-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4725" y="1628800"/>
            <a:ext cx="1819275" cy="207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TW" dirty="0" smtClean="0"/>
              <a:t>NAP-250</a:t>
            </a:r>
            <a:r>
              <a:rPr lang="zh-TW" altLang="en-US" dirty="0" smtClean="0"/>
              <a:t>串接問題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272808" cy="545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郵件伺服器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MLS-600</a:t>
            </a:r>
            <a:r>
              <a:rPr lang="zh-TW" altLang="en-US" dirty="0" smtClean="0"/>
              <a:t>，需自備</a:t>
            </a:r>
            <a:r>
              <a:rPr lang="en-US" altLang="zh-TW" dirty="0" smtClean="0"/>
              <a:t>HD</a:t>
            </a:r>
          </a:p>
          <a:p>
            <a:r>
              <a:rPr lang="en-US" altLang="zh-TW" dirty="0" smtClean="0"/>
              <a:t>MLS-600A</a:t>
            </a:r>
            <a:r>
              <a:rPr lang="zh-TW" altLang="en-US" dirty="0" smtClean="0"/>
              <a:t>，桌上型</a:t>
            </a:r>
            <a:endParaRPr lang="en-US" altLang="zh-TW" dirty="0" smtClean="0"/>
          </a:p>
          <a:p>
            <a:r>
              <a:rPr lang="en-US" altLang="zh-TW" dirty="0" smtClean="0"/>
              <a:t>MLS-650</a:t>
            </a:r>
          </a:p>
          <a:p>
            <a:r>
              <a:rPr lang="en-US" altLang="zh-TW" dirty="0" smtClean="0"/>
              <a:t>MLS-850</a:t>
            </a:r>
          </a:p>
          <a:p>
            <a:r>
              <a:rPr lang="en-US" altLang="zh-TW" dirty="0" smtClean="0"/>
              <a:t>MLS-1600</a:t>
            </a:r>
          </a:p>
          <a:p>
            <a:r>
              <a:rPr lang="en-US" altLang="zh-TW" dirty="0" smtClean="0"/>
              <a:t>MLS-2600</a:t>
            </a:r>
          </a:p>
          <a:p>
            <a:r>
              <a:rPr lang="en-US" altLang="zh-TW" dirty="0" smtClean="0"/>
              <a:t>MLS-2700</a:t>
            </a:r>
          </a:p>
          <a:p>
            <a:r>
              <a:rPr lang="en-US" altLang="zh-TW" dirty="0" smtClean="0"/>
              <a:t>MLS-3600</a:t>
            </a:r>
          </a:p>
          <a:p>
            <a:r>
              <a:rPr lang="en-US" altLang="zh-TW" dirty="0" smtClean="0"/>
              <a:t>MLS-3700</a:t>
            </a:r>
          </a:p>
        </p:txBody>
      </p:sp>
      <p:pic>
        <p:nvPicPr>
          <p:cNvPr id="6146" name="Picture 2" descr="http://www.ublink.org/images/NUSOFT/mls-600/mls-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052737"/>
            <a:ext cx="1835696" cy="1388540"/>
          </a:xfrm>
          <a:prstGeom prst="rect">
            <a:avLst/>
          </a:prstGeom>
          <a:noFill/>
        </p:spPr>
      </p:pic>
      <p:pic>
        <p:nvPicPr>
          <p:cNvPr id="6148" name="Picture 4" descr="http://www.ublink.org/images/NUSOFT/mls-600/mls-60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564904"/>
            <a:ext cx="2411759" cy="1248191"/>
          </a:xfrm>
          <a:prstGeom prst="rect">
            <a:avLst/>
          </a:prstGeom>
          <a:noFill/>
        </p:spPr>
      </p:pic>
      <p:pic>
        <p:nvPicPr>
          <p:cNvPr id="6150" name="Picture 6" descr="http://www.ublink.org/images/NUSOFT/mls-1600/mls-16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149080"/>
            <a:ext cx="4343400" cy="2247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628</Words>
  <Application>Microsoft Office PowerPoint</Application>
  <PresentationFormat>如螢幕大小 (4:3)</PresentationFormat>
  <Paragraphs>328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看懂NUSOFT產品</vt:lpstr>
      <vt:lpstr>防火牆分類</vt:lpstr>
      <vt:lpstr>負載平衡器 wan/lan/dmz可自定義</vt:lpstr>
      <vt:lpstr>多功能防火牆  wan/lan/dmz可自定義</vt:lpstr>
      <vt:lpstr>UTM防火牆  wan/lan/dmz可自定義</vt:lpstr>
      <vt:lpstr>差異(UTM有Anti Spam/Virus)</vt:lpstr>
      <vt:lpstr>無線基地台 可受MHG/NFW/UTM APC管理</vt:lpstr>
      <vt:lpstr>NAP-250串接問題</vt:lpstr>
      <vt:lpstr>郵件伺服器</vt:lpstr>
      <vt:lpstr>MLS差異</vt:lpstr>
      <vt:lpstr>複合式數位看板</vt:lpstr>
      <vt:lpstr>線上DEMO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看懂NUSOFT產品</dc:title>
  <dc:creator>JanusLin</dc:creator>
  <cp:lastModifiedBy>JanusLin</cp:lastModifiedBy>
  <cp:revision>43</cp:revision>
  <dcterms:created xsi:type="dcterms:W3CDTF">2019-01-02T04:01:46Z</dcterms:created>
  <dcterms:modified xsi:type="dcterms:W3CDTF">2019-08-02T00:52:00Z</dcterms:modified>
</cp:coreProperties>
</file>