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306" r:id="rId5"/>
    <p:sldId id="300" r:id="rId6"/>
    <p:sldId id="261" r:id="rId7"/>
    <p:sldId id="262" r:id="rId8"/>
    <p:sldId id="294" r:id="rId9"/>
    <p:sldId id="308" r:id="rId10"/>
    <p:sldId id="309" r:id="rId11"/>
    <p:sldId id="312" r:id="rId12"/>
    <p:sldId id="311" r:id="rId13"/>
    <p:sldId id="267" r:id="rId14"/>
    <p:sldId id="268" r:id="rId15"/>
    <p:sldId id="269" r:id="rId16"/>
    <p:sldId id="270" r:id="rId17"/>
    <p:sldId id="271" r:id="rId18"/>
    <p:sldId id="272" r:id="rId19"/>
    <p:sldId id="295" r:id="rId20"/>
    <p:sldId id="289" r:id="rId21"/>
    <p:sldId id="290" r:id="rId22"/>
    <p:sldId id="291" r:id="rId23"/>
    <p:sldId id="296" r:id="rId24"/>
    <p:sldId id="292" r:id="rId25"/>
    <p:sldId id="297" r:id="rId26"/>
    <p:sldId id="298" r:id="rId27"/>
    <p:sldId id="299" r:id="rId28"/>
    <p:sldId id="293" r:id="rId29"/>
    <p:sldId id="273" r:id="rId30"/>
    <p:sldId id="274" r:id="rId31"/>
    <p:sldId id="275" r:id="rId32"/>
    <p:sldId id="276" r:id="rId33"/>
    <p:sldId id="277" r:id="rId34"/>
    <p:sldId id="278" r:id="rId35"/>
    <p:sldId id="302" r:id="rId36"/>
    <p:sldId id="259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72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24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56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21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34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672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59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03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362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716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41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505403"/>
            <a:ext cx="2411760" cy="352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491703"/>
            <a:ext cx="2505472" cy="366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66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房東</a:t>
            </a:r>
            <a:r>
              <a:rPr lang="zh-TW" altLang="en-US" dirty="0"/>
              <a:t>規劃網路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NUSOFT</a:t>
            </a:r>
            <a:r>
              <a:rPr lang="zh-TW" altLang="en-US" dirty="0" smtClean="0"/>
              <a:t>篇</a:t>
            </a:r>
            <a:r>
              <a:rPr lang="en-US" altLang="zh-TW" dirty="0" smtClean="0"/>
              <a:t>-</a:t>
            </a:r>
            <a:r>
              <a:rPr lang="zh-TW" altLang="en-US" dirty="0" smtClean="0"/>
              <a:t>飯店</a:t>
            </a:r>
            <a:r>
              <a:rPr lang="en-US" altLang="zh-TW" dirty="0" smtClean="0"/>
              <a:t>/</a:t>
            </a:r>
            <a:r>
              <a:rPr lang="zh-TW" altLang="en-US" dirty="0" smtClean="0"/>
              <a:t>咖啡廳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5045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NAP-250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2466" name="Picture 2" descr="http://www.ublink.org/images/NUSOFT/nap-250/nap-250-d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49918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無線熱點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10445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VigorAP802</a:t>
            </a:r>
            <a:r>
              <a:rPr lang="zh-TW" altLang="en-US" dirty="0" smtClean="0"/>
              <a:t>，璧插式 </a:t>
            </a:r>
            <a:r>
              <a:rPr lang="en-US" altLang="zh-TW" dirty="0" smtClean="0"/>
              <a:t>1port</a:t>
            </a:r>
          </a:p>
          <a:p>
            <a:r>
              <a:rPr lang="en-US" altLang="zh-TW" dirty="0" smtClean="0"/>
              <a:t>VigorAP903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自帶</a:t>
            </a:r>
            <a:r>
              <a:rPr lang="en-US" altLang="zh-TW" dirty="0" smtClean="0"/>
              <a:t>Hub 4Port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2.4/5G</a:t>
            </a:r>
            <a:r>
              <a:rPr lang="zh-TW" altLang="en-US" dirty="0" smtClean="0"/>
              <a:t>雙頻</a:t>
            </a:r>
            <a:endParaRPr lang="en-US" altLang="zh-TW" dirty="0" smtClean="0"/>
          </a:p>
          <a:p>
            <a:r>
              <a:rPr lang="en-US" altLang="zh-TW" dirty="0" smtClean="0"/>
              <a:t>VigorAP912C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</a:p>
          <a:p>
            <a:r>
              <a:rPr lang="en-US" altLang="zh-TW" dirty="0" smtClean="0"/>
              <a:t>VigorAP960C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802.11ax</a:t>
            </a:r>
            <a:r>
              <a:rPr lang="zh-TW" altLang="en-US" dirty="0" smtClean="0"/>
              <a:t>，</a:t>
            </a:r>
            <a:r>
              <a:rPr lang="en-US" altLang="zh-TW" dirty="0" smtClean="0"/>
              <a:t>wifi6</a:t>
            </a:r>
          </a:p>
          <a:p>
            <a:r>
              <a:rPr lang="en-US" altLang="zh-TW" dirty="0" smtClean="0"/>
              <a:t>VigorAP1000C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r>
              <a:rPr lang="zh-TW" altLang="en-US" dirty="0" smtClean="0"/>
              <a:t>，三頻機</a:t>
            </a:r>
            <a:endParaRPr lang="en-US" altLang="zh-TW" dirty="0" smtClean="0"/>
          </a:p>
          <a:p>
            <a:r>
              <a:rPr lang="en-US" altLang="zh-TW" dirty="0" smtClean="0"/>
              <a:t>VigorAP1060C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802.11ax</a:t>
            </a:r>
            <a:r>
              <a:rPr lang="zh-TW" altLang="en-US" dirty="0" smtClean="0"/>
              <a:t>，</a:t>
            </a:r>
            <a:r>
              <a:rPr lang="en-US" altLang="zh-TW" dirty="0" smtClean="0"/>
              <a:t>wifi6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3A</a:t>
            </a:r>
            <a:r>
              <a:rPr lang="zh-TW" altLang="en-US" dirty="0" smtClean="0"/>
              <a:t>變壓器選配</a:t>
            </a:r>
            <a:endParaRPr lang="en-US" altLang="zh-TW" dirty="0" smtClean="0"/>
          </a:p>
          <a:p>
            <a:r>
              <a:rPr lang="en-US" altLang="zh-TW" dirty="0" smtClean="0"/>
              <a:t>VigorAP918R(</a:t>
            </a:r>
            <a:r>
              <a:rPr lang="zh-TW" altLang="en-US" dirty="0" smtClean="0"/>
              <a:t>室外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endParaRPr lang="zh-TW" altLang="en-US" dirty="0" smtClean="0"/>
          </a:p>
          <a:p>
            <a:r>
              <a:rPr lang="en-US" altLang="zh-TW" dirty="0" smtClean="0"/>
              <a:t>VigorAP920RP(</a:t>
            </a:r>
            <a:r>
              <a:rPr lang="zh-TW" altLang="en-US" dirty="0" smtClean="0"/>
              <a:t>室外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13318" name="Picture 6" descr="http://www.ublink.org/images/stories/DrayTek/AP900/ap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34369"/>
            <a:ext cx="1904539" cy="15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ublink.org/images/DrayTek/vigorap910c/VigorAP91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www.ublink.org/images/DrayTek/vigorap920r/VigorAP920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79191"/>
            <a:ext cx="2880320" cy="157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73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VigorAP810/VigorAP903</a:t>
            </a:r>
            <a:br>
              <a:rPr lang="en-US" altLang="zh-TW" dirty="0" smtClean="0"/>
            </a:br>
            <a:r>
              <a:rPr lang="zh-TW" altLang="en-US" dirty="0" smtClean="0"/>
              <a:t>自帶</a:t>
            </a:r>
            <a:r>
              <a:rPr lang="en-US" altLang="zh-TW" dirty="0" smtClean="0"/>
              <a:t>Switch Hub</a:t>
            </a:r>
            <a:r>
              <a:rPr lang="zh-TW" altLang="en-US" dirty="0" smtClean="0"/>
              <a:t>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 descr="http://www.ublink.org/images/stories/DrayTek/AP800/vigorap800-app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5088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850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頻寬管理方式一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8536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1804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頻寬管理</a:t>
            </a:r>
            <a:r>
              <a:rPr lang="zh-TW" altLang="en-US" dirty="0" smtClean="0"/>
              <a:t>方式二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3304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616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連線數管理方式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20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361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Wifi</a:t>
            </a:r>
            <a:r>
              <a:rPr lang="zh-TW" altLang="en-US" dirty="0" smtClean="0"/>
              <a:t>無線網路使用者登入方式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User</a:t>
            </a:r>
            <a:r>
              <a:rPr lang="zh-TW" altLang="en-US" dirty="0" smtClean="0"/>
              <a:t>自己自接 </a:t>
            </a:r>
            <a:r>
              <a:rPr lang="en-US" altLang="zh-TW" dirty="0" err="1" smtClean="0"/>
              <a:t>Wifi</a:t>
            </a:r>
            <a:endParaRPr lang="en-US" altLang="zh-TW" dirty="0" smtClean="0"/>
          </a:p>
          <a:p>
            <a:r>
              <a:rPr lang="zh-TW" altLang="en-US" dirty="0" smtClean="0"/>
              <a:t>傳統的驗證</a:t>
            </a:r>
            <a:r>
              <a:rPr lang="zh-TW" altLang="en-US" dirty="0"/>
              <a:t>鎖</a:t>
            </a:r>
            <a:r>
              <a:rPr lang="en-US" altLang="zh-TW" dirty="0" smtClean="0"/>
              <a:t>MAC/WEP/WPA/WPA2/802.1x</a:t>
            </a:r>
          </a:p>
          <a:p>
            <a:r>
              <a:rPr lang="en-US" altLang="zh-TW" dirty="0" smtClean="0"/>
              <a:t>FB</a:t>
            </a:r>
            <a:r>
              <a:rPr lang="zh-TW" altLang="en-US" dirty="0" smtClean="0"/>
              <a:t>打卡上網</a:t>
            </a:r>
            <a:endParaRPr lang="en-US" altLang="zh-TW" dirty="0" smtClean="0"/>
          </a:p>
          <a:p>
            <a:r>
              <a:rPr lang="zh-TW" altLang="en-US" dirty="0" smtClean="0"/>
              <a:t>微博打卡上網</a:t>
            </a:r>
            <a:endParaRPr lang="en-US" altLang="zh-TW" dirty="0" smtClean="0"/>
          </a:p>
          <a:p>
            <a:r>
              <a:rPr lang="zh-TW" altLang="en-US" dirty="0" smtClean="0"/>
              <a:t>看廣告後</a:t>
            </a:r>
            <a:r>
              <a:rPr lang="zh-TW" altLang="en-US" dirty="0" smtClean="0"/>
              <a:t>上網</a:t>
            </a:r>
          </a:p>
          <a:p>
            <a:r>
              <a:rPr lang="en-US" altLang="zh-TW" dirty="0" smtClean="0"/>
              <a:t>NUSOFT-APC</a:t>
            </a:r>
            <a:r>
              <a:rPr lang="zh-TW" altLang="en-US" dirty="0" smtClean="0"/>
              <a:t>可以管理的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統一管理 </a:t>
            </a:r>
            <a:r>
              <a:rPr lang="en-US" altLang="zh-TW" dirty="0" smtClean="0"/>
              <a:t>NAP-250</a:t>
            </a:r>
          </a:p>
          <a:p>
            <a:pPr lvl="1"/>
            <a:r>
              <a:rPr lang="zh-TW" altLang="en-US" dirty="0" smtClean="0"/>
              <a:t>本機驗證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Radius</a:t>
            </a:r>
          </a:p>
          <a:p>
            <a:pPr lvl="1"/>
            <a:r>
              <a:rPr lang="en-US" altLang="zh-TW" dirty="0" smtClean="0"/>
              <a:t>LDAP(</a:t>
            </a:r>
            <a:r>
              <a:rPr lang="zh-TW" altLang="en-US" dirty="0" smtClean="0"/>
              <a:t>大架構使用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6446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可以設定的登入畫面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可以加底圖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3424"/>
            <a:ext cx="388843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432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@Line </a:t>
            </a:r>
            <a:r>
              <a:rPr lang="zh-TW" altLang="en-US" dirty="0" smtClean="0"/>
              <a:t>加入好友</a:t>
            </a:r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29600" cy="343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52328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673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Facebook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5286609" cy="512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974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出租套房規劃</a:t>
            </a:r>
            <a:r>
              <a:rPr lang="en-US" altLang="zh-TW" dirty="0" smtClean="0"/>
              <a:t>-</a:t>
            </a:r>
            <a:r>
              <a:rPr lang="zh-TW" altLang="en-US" dirty="0" smtClean="0"/>
              <a:t>飯店</a:t>
            </a:r>
            <a:r>
              <a:rPr lang="en-US" altLang="zh-TW" dirty="0" smtClean="0"/>
              <a:t>/</a:t>
            </a:r>
            <a:r>
              <a:rPr lang="zh-TW" altLang="en-US" dirty="0" smtClean="0"/>
              <a:t>咖啡廳適用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頻</a:t>
            </a:r>
            <a:r>
              <a:rPr lang="zh-TW" altLang="en-US" dirty="0" smtClean="0"/>
              <a:t>寬越來越快，設備有些也該更新了</a:t>
            </a:r>
            <a:endParaRPr lang="en-US" altLang="zh-TW" dirty="0" smtClean="0"/>
          </a:p>
          <a:p>
            <a:r>
              <a:rPr lang="zh-TW" altLang="en-US" dirty="0" smtClean="0"/>
              <a:t>管理方式也可以不一樣了</a:t>
            </a:r>
            <a:endParaRPr lang="en-US" altLang="zh-TW" dirty="0" smtClean="0"/>
          </a:p>
          <a:p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zh-TW" altLang="en-US" dirty="0" smtClean="0"/>
              <a:t>無線網路的部份可能也該增加了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4861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微博打卡上網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8" y="1196752"/>
            <a:ext cx="9036496" cy="54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0438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看完廣告後才可以上網</a:t>
            </a:r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34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4223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FB+@Line</a:t>
            </a:r>
            <a:r>
              <a:rPr lang="zh-TW" altLang="en-US" dirty="0" smtClean="0"/>
              <a:t>打卡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92694"/>
            <a:ext cx="7083777" cy="516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1171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驗證之後，導往指定的</a:t>
            </a:r>
            <a:r>
              <a:rPr lang="en-US" altLang="zh-TW" dirty="0" err="1" smtClean="0"/>
              <a:t>WebPage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6462405" cy="51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8973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自定網頁格式驗證</a:t>
            </a:r>
            <a:r>
              <a:rPr lang="en-US" altLang="zh-TW" dirty="0" smtClean="0"/>
              <a:t>(LAC</a:t>
            </a:r>
            <a:r>
              <a:rPr lang="zh-TW" altLang="en-US" dirty="0" smtClean="0"/>
              <a:t>除外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20472" cy="535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573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類似網頁自己寫喜歡的</a:t>
            </a:r>
            <a:endParaRPr lang="zh-TW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129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09513" cy="45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791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http://MHG</a:t>
            </a:r>
            <a:r>
              <a:rPr lang="zh-TW" altLang="en-US" dirty="0"/>
              <a:t>或是</a:t>
            </a:r>
            <a:r>
              <a:rPr lang="en-US" altLang="zh-TW" dirty="0"/>
              <a:t>UTM</a:t>
            </a:r>
            <a:r>
              <a:rPr lang="zh-TW" altLang="en-US" dirty="0"/>
              <a:t>的</a:t>
            </a:r>
            <a:r>
              <a:rPr lang="en-US" altLang="zh-TW" dirty="0"/>
              <a:t>IP:82/</a:t>
            </a:r>
            <a:r>
              <a:rPr lang="en-US" altLang="zh-TW" dirty="0" err="1"/>
              <a:t>cgi</a:t>
            </a:r>
            <a:r>
              <a:rPr lang="en-US" altLang="zh-TW" dirty="0"/>
              <a:t>-bin/</a:t>
            </a:r>
            <a:r>
              <a:rPr lang="en-US" altLang="zh-TW" dirty="0" err="1"/>
              <a:t>auth.cgi?q</a:t>
            </a:r>
            <a:r>
              <a:rPr lang="en-US" altLang="zh-TW" dirty="0"/>
              <a:t>=0&amp;s=1&amp;un=c3RldmU%253D&amp;pw=MDkyMDc5MDY0Mw%253D%253D&amp;MULTI_LANG=</a:t>
            </a:r>
            <a:r>
              <a:rPr lang="en-US" altLang="zh-TW" dirty="0" err="1"/>
              <a:t>ch&amp;toUrl</a:t>
            </a:r>
            <a:r>
              <a:rPr lang="en-US" altLang="zh-TW" dirty="0"/>
              <a:t>=http://</a:t>
            </a:r>
            <a:r>
              <a:rPr lang="en-US" altLang="zh-TW" dirty="0" smtClean="0"/>
              <a:t>www.ublink.org</a:t>
            </a:r>
          </a:p>
          <a:p>
            <a:r>
              <a:rPr lang="en-US" altLang="zh-TW" dirty="0"/>
              <a:t>un: username base64</a:t>
            </a:r>
            <a:r>
              <a:rPr lang="zh-TW" altLang="en-US" dirty="0" smtClean="0"/>
              <a:t>編碼</a:t>
            </a:r>
            <a:endParaRPr lang="zh-TW" altLang="en-US" dirty="0"/>
          </a:p>
          <a:p>
            <a:r>
              <a:rPr lang="en-US" altLang="zh-TW" dirty="0"/>
              <a:t>pw: password base64</a:t>
            </a:r>
            <a:r>
              <a:rPr lang="zh-TW" altLang="en-US" dirty="0" smtClean="0"/>
              <a:t>編碼</a:t>
            </a:r>
            <a:endParaRPr lang="zh-TW" altLang="en-US" dirty="0"/>
          </a:p>
          <a:p>
            <a:r>
              <a:rPr lang="en-US" altLang="zh-TW" dirty="0"/>
              <a:t>MULTI_LANG</a:t>
            </a:r>
            <a:r>
              <a:rPr lang="zh-TW" altLang="en-US" dirty="0"/>
              <a:t>：顯示</a:t>
            </a:r>
            <a:r>
              <a:rPr lang="zh-TW" altLang="en-US" dirty="0" smtClean="0"/>
              <a:t>語言</a:t>
            </a:r>
            <a:endParaRPr lang="en-US" altLang="zh-TW" dirty="0" smtClean="0"/>
          </a:p>
          <a:p>
            <a:pPr lvl="1"/>
            <a:r>
              <a:rPr lang="en-US" altLang="zh-TW" dirty="0" err="1"/>
              <a:t>ch,eng,sch</a:t>
            </a:r>
            <a:endParaRPr lang="zh-TW" altLang="en-US" dirty="0"/>
          </a:p>
          <a:p>
            <a:r>
              <a:rPr lang="en-US" altLang="zh-TW" dirty="0" err="1"/>
              <a:t>toUrl</a:t>
            </a:r>
            <a:r>
              <a:rPr lang="en-US" altLang="zh-TW" dirty="0"/>
              <a:t>: </a:t>
            </a:r>
            <a:r>
              <a:rPr lang="zh-TW" altLang="en-US" dirty="0"/>
              <a:t>認證成功後要連那個網站</a:t>
            </a:r>
          </a:p>
        </p:txBody>
      </p:sp>
    </p:spTree>
    <p:extLst>
      <p:ext uri="{BB962C8B-B14F-4D97-AF65-F5344CB8AC3E}">
        <p14:creationId xmlns="" xmlns:p14="http://schemas.microsoft.com/office/powerpoint/2010/main" val="2861387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設定</a:t>
            </a:r>
            <a:r>
              <a:rPr lang="en-US" altLang="zh-TW" dirty="0"/>
              <a:t>/</a:t>
            </a:r>
            <a:r>
              <a:rPr lang="en-US" altLang="zh-TW" dirty="0" smtClean="0"/>
              <a:t>AP</a:t>
            </a:r>
            <a:r>
              <a:rPr lang="zh-TW" altLang="en-US" dirty="0" smtClean="0"/>
              <a:t>群組</a:t>
            </a:r>
            <a:r>
              <a:rPr lang="en-US" altLang="zh-TW" dirty="0" smtClean="0"/>
              <a:t>(</a:t>
            </a:r>
            <a:r>
              <a:rPr lang="zh-TW" altLang="en-US" dirty="0" smtClean="0"/>
              <a:t>限搭</a:t>
            </a:r>
            <a:r>
              <a:rPr lang="en-US" altLang="zh-TW" dirty="0" smtClean="0"/>
              <a:t>NAP-250/570)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7" y="1268760"/>
            <a:ext cx="8367464" cy="31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2452"/>
            <a:ext cx="7468643" cy="275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73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歡迎訊息與佈告欄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6022"/>
            <a:ext cx="8280920" cy="53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7037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防干擾部份</a:t>
            </a:r>
            <a:r>
              <a:rPr lang="en-US" altLang="zh-TW" dirty="0" smtClean="0"/>
              <a:t>-</a:t>
            </a:r>
            <a:r>
              <a:rPr lang="zh-TW" altLang="en-US" dirty="0" smtClean="0"/>
              <a:t>傻瓜</a:t>
            </a:r>
            <a:r>
              <a:rPr lang="zh-TW" altLang="en-US" dirty="0"/>
              <a:t>式</a:t>
            </a:r>
            <a:r>
              <a:rPr lang="en-US" altLang="zh-TW" dirty="0" err="1"/>
              <a:t>vLan</a:t>
            </a:r>
            <a:r>
              <a:rPr lang="zh-TW" altLang="en-US" dirty="0"/>
              <a:t>的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UBS-2008G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h-TW" altLang="zh-TW" dirty="0" smtClean="0"/>
              <a:t>不</a:t>
            </a:r>
            <a:r>
              <a:rPr lang="zh-TW" altLang="zh-TW" dirty="0"/>
              <a:t>需專業網路人員也會安裝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每</a:t>
            </a:r>
            <a:r>
              <a:rPr lang="en-US" altLang="zh-TW" dirty="0"/>
              <a:t>Port</a:t>
            </a:r>
            <a:r>
              <a:rPr lang="zh-TW" altLang="zh-TW" dirty="0"/>
              <a:t>獨立切開，互不干擾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 smtClean="0"/>
              <a:t>解決</a:t>
            </a:r>
            <a:r>
              <a:rPr lang="en-US" altLang="zh-TW" dirty="0"/>
              <a:t>ARP</a:t>
            </a:r>
            <a:r>
              <a:rPr lang="zh-TW" altLang="zh-TW" dirty="0"/>
              <a:t>病毒，網路剪刀手，網路癱瘓等問題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解決私接分享器亂配發</a:t>
            </a:r>
            <a:r>
              <a:rPr lang="en-US" altLang="zh-TW" dirty="0"/>
              <a:t>IP</a:t>
            </a:r>
            <a:r>
              <a:rPr lang="zh-TW" altLang="zh-TW" dirty="0"/>
              <a:t>，造成電腦無法上網的問題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防止中毒</a:t>
            </a:r>
            <a:r>
              <a:rPr lang="en-US" altLang="zh-TW" dirty="0"/>
              <a:t>&amp;</a:t>
            </a:r>
            <a:r>
              <a:rPr lang="zh-TW" altLang="zh-TW" dirty="0"/>
              <a:t>資料外洩風險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體積小，可放置於弱電箱內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鐵殼無風扇設計，穩定不熱當</a:t>
            </a:r>
          </a:p>
          <a:p>
            <a:pPr lvl="0"/>
            <a:r>
              <a:rPr lang="zh-TW" altLang="zh-TW" dirty="0"/>
              <a:t>產品</a:t>
            </a:r>
            <a:r>
              <a:rPr lang="en-US" altLang="zh-TW" dirty="0"/>
              <a:t>100%</a:t>
            </a:r>
            <a:r>
              <a:rPr lang="zh-TW" altLang="zh-TW" dirty="0"/>
              <a:t>台灣研發，台灣製造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00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Hinet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光世代價格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2021-10-01</a:t>
            </a:r>
            <a:endParaRPr lang="zh-TW" alt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5510"/>
            <a:ext cx="8229600" cy="351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防干擾部份</a:t>
            </a:r>
            <a:r>
              <a:rPr lang="en-US" altLang="zh-TW" dirty="0" smtClean="0"/>
              <a:t>-Loop Stop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zh-TW" altLang="zh-TW" dirty="0"/>
              <a:t>可做到單</a:t>
            </a:r>
            <a:r>
              <a:rPr lang="en-US" altLang="zh-TW" dirty="0"/>
              <a:t>Port Loop Stop</a:t>
            </a:r>
            <a:r>
              <a:rPr lang="zh-TW" altLang="zh-TW" dirty="0"/>
              <a:t>功能，下層的交換器產生</a:t>
            </a:r>
            <a:r>
              <a:rPr lang="en-US" altLang="zh-TW" dirty="0"/>
              <a:t>Loop</a:t>
            </a:r>
            <a:r>
              <a:rPr lang="zh-TW" altLang="zh-TW" dirty="0"/>
              <a:t>不受影響</a:t>
            </a:r>
            <a:r>
              <a:rPr lang="en-US" altLang="zh-TW" dirty="0"/>
              <a:t>.</a:t>
            </a:r>
            <a:endParaRPr lang="zh-TW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機型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UBS-2008G</a:t>
            </a:r>
          </a:p>
          <a:p>
            <a:pPr lvl="1"/>
            <a:r>
              <a:rPr lang="en-US" altLang="zh-TW" dirty="0" smtClean="0"/>
              <a:t>UBS-5324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G1280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smtClean="0"/>
              <a:t> G2280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P1092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P1100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P1280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P2280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39814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遠端管理方式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可自定</a:t>
            </a:r>
            <a:r>
              <a:rPr lang="en-US" altLang="zh-TW" dirty="0" smtClean="0"/>
              <a:t>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1484784"/>
            <a:ext cx="8424936" cy="50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3828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線上即時問題查詢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8525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75361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Syslog</a:t>
            </a:r>
            <a:r>
              <a:rPr lang="zh-TW" altLang="en-US" dirty="0" smtClean="0"/>
              <a:t>記錄方式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dirty="0" smtClean="0"/>
              <a:t>有</a:t>
            </a:r>
            <a:r>
              <a:rPr lang="en-US" altLang="zh-TW" sz="4000" dirty="0" smtClean="0"/>
              <a:t>USB Port</a:t>
            </a:r>
            <a:r>
              <a:rPr lang="zh-TW" altLang="en-US" sz="4000" dirty="0" smtClean="0"/>
              <a:t>的機型可以接</a:t>
            </a:r>
            <a:r>
              <a:rPr lang="en-US" altLang="zh-TW" sz="4000" dirty="0" smtClean="0"/>
              <a:t>USB </a:t>
            </a:r>
            <a:r>
              <a:rPr lang="zh-TW" altLang="en-US" sz="4000" dirty="0" smtClean="0"/>
              <a:t>隨身碟記錄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9524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@LINE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dirty="0"/>
              <a:t>如果您有任何的問題</a:t>
            </a:r>
            <a:endParaRPr lang="en-US" altLang="zh-TW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67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適用</a:t>
            </a:r>
            <a:r>
              <a:rPr lang="zh-TW" altLang="en-US" dirty="0" smtClean="0"/>
              <a:t>機種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功能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型號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NFW-460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NFW-650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NFW-850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NFW-1600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UTM-650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UTM-850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UTM-1600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產地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 Port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數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自定義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Wan/Lan/DMZ)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MultiSubNetwork(vlan)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體積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桌上型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1U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機架式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1U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機架式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1U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機架式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1U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機架式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1U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機架式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1U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機架式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體積大小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cm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21.9 x 14.9 x 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 x 30 x 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 x 30 x 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 x 30 x 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 x 30 x 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 x 30 x 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 x 30 x 4.4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USB Port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3.0x1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2.0x1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2.0x1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2.0x1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2.0x1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2.0x1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2.0x1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3/4G USB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上網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D-Link DWM-221 , DWM-222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HUAWEI E3276 , E3372h , E5377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內建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HD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1TB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1TB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1TB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NAT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效能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600M(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多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Session)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單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Session4xxM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1.5G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2.5G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1.5G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2.5G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5G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833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網路架構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751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300/100M</a:t>
            </a:r>
            <a:r>
              <a:rPr lang="zh-TW" altLang="en-US" dirty="0" smtClean="0"/>
              <a:t>防火牆</a:t>
            </a:r>
            <a:r>
              <a:rPr lang="en-US" altLang="zh-TW" dirty="0" smtClean="0"/>
              <a:t>-</a:t>
            </a:r>
            <a:r>
              <a:rPr lang="zh-TW" altLang="en-US" dirty="0" smtClean="0"/>
              <a:t>頻寬管理器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0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20</a:t>
            </a:r>
            <a:r>
              <a:rPr lang="zh-TW" altLang="en-US" dirty="0"/>
              <a:t>間以下配置</a:t>
            </a:r>
            <a:endParaRPr lang="en-US" altLang="zh-TW" dirty="0"/>
          </a:p>
          <a:p>
            <a:pPr lvl="1"/>
            <a:r>
              <a:rPr lang="en-US" altLang="zh-TW" dirty="0" smtClean="0"/>
              <a:t>NFW</a:t>
            </a:r>
            <a:r>
              <a:rPr lang="en-US" altLang="zh-TW" dirty="0" smtClean="0"/>
              <a:t>-460</a:t>
            </a:r>
            <a:endParaRPr lang="en-US" altLang="zh-TW" dirty="0"/>
          </a:p>
          <a:p>
            <a:r>
              <a:rPr lang="en-US" altLang="zh-TW" dirty="0" smtClean="0"/>
              <a:t>50</a:t>
            </a:r>
            <a:r>
              <a:rPr lang="zh-TW" altLang="en-US" dirty="0"/>
              <a:t>間以下配置</a:t>
            </a:r>
            <a:endParaRPr lang="en-US" altLang="zh-TW" dirty="0"/>
          </a:p>
          <a:p>
            <a:pPr lvl="1"/>
            <a:r>
              <a:rPr lang="en-US" altLang="zh-TW" dirty="0" smtClean="0"/>
              <a:t>NFW-560</a:t>
            </a:r>
            <a:endParaRPr lang="en-US" altLang="zh-TW" dirty="0"/>
          </a:p>
          <a:p>
            <a:r>
              <a:rPr lang="en-US" altLang="zh-TW" dirty="0"/>
              <a:t>100</a:t>
            </a:r>
            <a:r>
              <a:rPr lang="zh-TW" altLang="en-US" dirty="0"/>
              <a:t>間以下配置</a:t>
            </a:r>
            <a:endParaRPr lang="en-US" altLang="zh-TW" dirty="0"/>
          </a:p>
          <a:p>
            <a:pPr lvl="1"/>
            <a:r>
              <a:rPr lang="en-US" altLang="zh-TW" dirty="0" smtClean="0"/>
              <a:t>NFW-650/UTM-650/NFW-850/UTM-850</a:t>
            </a:r>
            <a:endParaRPr lang="en-US" altLang="zh-TW" dirty="0"/>
          </a:p>
          <a:p>
            <a:r>
              <a:rPr lang="en-US" altLang="zh-TW" dirty="0"/>
              <a:t>100</a:t>
            </a:r>
            <a:r>
              <a:rPr lang="zh-TW" altLang="en-US" dirty="0"/>
              <a:t>間以上配置</a:t>
            </a:r>
            <a:endParaRPr lang="en-US" altLang="zh-TW" dirty="0"/>
          </a:p>
          <a:p>
            <a:pPr lvl="1"/>
            <a:r>
              <a:rPr lang="en-US" altLang="zh-TW" dirty="0" smtClean="0"/>
              <a:t>FW-650/UTM-650/NFW-1600/UTM-1600</a:t>
            </a:r>
            <a:endParaRPr lang="zh-TW" altLang="en-US" dirty="0"/>
          </a:p>
        </p:txBody>
      </p:sp>
      <p:pic>
        <p:nvPicPr>
          <p:cNvPr id="18434" name="Picture 2" descr="http://www.nusoft.com.tw/tw/product_info/mhg/images/mhg-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343400" cy="224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935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MHG/NFW</a:t>
            </a:r>
            <a:r>
              <a:rPr lang="zh-TW" altLang="en-US" dirty="0" smtClean="0"/>
              <a:t>最大的優點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Wan/</a:t>
            </a:r>
            <a:r>
              <a:rPr lang="en-US" altLang="zh-TW" dirty="0" err="1" smtClean="0"/>
              <a:t>Lan</a:t>
            </a:r>
            <a:r>
              <a:rPr lang="en-US" altLang="zh-TW" dirty="0" smtClean="0"/>
              <a:t>/DMZ Port</a:t>
            </a:r>
            <a:r>
              <a:rPr lang="zh-TW" altLang="en-US" dirty="0" smtClean="0"/>
              <a:t>可以自定</a:t>
            </a:r>
            <a:endParaRPr lang="en-US" altLang="zh-TW" dirty="0" smtClean="0"/>
          </a:p>
          <a:p>
            <a:r>
              <a:rPr lang="zh-TW" altLang="en-US" dirty="0" smtClean="0"/>
              <a:t>例如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 </a:t>
            </a:r>
            <a:r>
              <a:rPr lang="en-US" altLang="zh-TW" dirty="0" smtClean="0"/>
              <a:t>Port</a:t>
            </a:r>
            <a:r>
              <a:rPr lang="zh-TW" altLang="en-US" dirty="0" smtClean="0"/>
              <a:t>，可以自定義 </a:t>
            </a:r>
            <a:r>
              <a:rPr lang="en-US" altLang="zh-TW" dirty="0" smtClean="0"/>
              <a:t>4Wan/1Lan</a:t>
            </a:r>
            <a:r>
              <a:rPr lang="zh-TW" altLang="en-US" dirty="0" smtClean="0"/>
              <a:t>或是</a:t>
            </a:r>
            <a:r>
              <a:rPr lang="en-US" altLang="zh-TW" dirty="0" smtClean="0"/>
              <a:t>3Wan/2Lan</a:t>
            </a:r>
          </a:p>
          <a:p>
            <a:r>
              <a:rPr lang="zh-TW" altLang="en-US" dirty="0" smtClean="0"/>
              <a:t>有</a:t>
            </a:r>
            <a:r>
              <a:rPr lang="en-US" altLang="zh-TW" dirty="0" smtClean="0"/>
              <a:t>USB Port</a:t>
            </a:r>
            <a:r>
              <a:rPr lang="zh-TW" altLang="en-US" dirty="0" smtClean="0"/>
              <a:t>可以外掛</a:t>
            </a:r>
            <a:r>
              <a:rPr lang="en-US" altLang="zh-TW" dirty="0" smtClean="0"/>
              <a:t>USB HD</a:t>
            </a:r>
            <a:r>
              <a:rPr lang="zh-TW" altLang="en-US" dirty="0" smtClean="0"/>
              <a:t>寫</a:t>
            </a:r>
            <a:r>
              <a:rPr lang="en-US" altLang="zh-TW" dirty="0" smtClean="0"/>
              <a:t>syslog</a:t>
            </a:r>
          </a:p>
          <a:p>
            <a:r>
              <a:rPr lang="en-US" altLang="zh-TW" dirty="0" smtClean="0"/>
              <a:t>UTM</a:t>
            </a:r>
            <a:r>
              <a:rPr lang="zh-TW" altLang="en-US" dirty="0" smtClean="0"/>
              <a:t>系列內建</a:t>
            </a:r>
            <a:r>
              <a:rPr lang="en-US" altLang="zh-TW" smtClean="0"/>
              <a:t>HD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3318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網管式 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r>
              <a:rPr lang="en-US" altLang="zh-TW" dirty="0" smtClean="0"/>
              <a:t>UBS-5324z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G1280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G2280x 10G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L2+ 24/4SFP+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smtClean="0"/>
              <a:t> G2540x 10G</a:t>
            </a:r>
            <a:r>
              <a:rPr lang="zh-TW" altLang="en-US" smtClean="0"/>
              <a:t>，</a:t>
            </a:r>
            <a:r>
              <a:rPr lang="en-US" altLang="zh-TW" dirty="0" smtClean="0"/>
              <a:t>L2+ 48/6SFP+ combo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7796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PoE</a:t>
            </a:r>
            <a:r>
              <a:rPr lang="zh-TW" altLang="en-US" dirty="0" smtClean="0"/>
              <a:t>供電式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P2100</a:t>
            </a:r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10/100/1000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(2SFP Total 140W)L2+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P1280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/4 SFP smart switch(340W)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P2280x 10G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/4 SFP+ /L2+ switch(400W)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P2540x 10G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/6 SFP+ /L2+ switch(400W)</a:t>
            </a:r>
          </a:p>
        </p:txBody>
      </p:sp>
    </p:spTree>
    <p:extLst>
      <p:ext uri="{BB962C8B-B14F-4D97-AF65-F5344CB8AC3E}">
        <p14:creationId xmlns:p14="http://schemas.microsoft.com/office/powerpoint/2010/main" xmlns="" val="201040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794</Words>
  <Application>Microsoft Office PowerPoint</Application>
  <PresentationFormat>如螢幕大小 (4:3)</PresentationFormat>
  <Paragraphs>202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37" baseType="lpstr">
      <vt:lpstr>Office 佈景主題</vt:lpstr>
      <vt:lpstr>1_Office 佈景主題</vt:lpstr>
      <vt:lpstr>房東規劃網路方式 NUSOFT篇-飯店/咖啡廳</vt:lpstr>
      <vt:lpstr>出租套房規劃-飯店/咖啡廳適用</vt:lpstr>
      <vt:lpstr>Hinet 光世代價格 2021-10-01</vt:lpstr>
      <vt:lpstr>適用機種</vt:lpstr>
      <vt:lpstr>網路架構</vt:lpstr>
      <vt:lpstr>300/100M防火牆-頻寬管理器</vt:lpstr>
      <vt:lpstr>MHG/NFW最大的優點</vt:lpstr>
      <vt:lpstr>網管式 Switch Hub</vt:lpstr>
      <vt:lpstr>PoE供電式Switch Hub</vt:lpstr>
      <vt:lpstr>NAP-250</vt:lpstr>
      <vt:lpstr>無線熱點Wifi AP</vt:lpstr>
      <vt:lpstr>VigorAP810/VigorAP903 自帶Switch Hub功能</vt:lpstr>
      <vt:lpstr>頻寬管理方式一</vt:lpstr>
      <vt:lpstr>頻寬管理方式二</vt:lpstr>
      <vt:lpstr>連線數管理方式</vt:lpstr>
      <vt:lpstr>Wifi無線網路使用者登入方式</vt:lpstr>
      <vt:lpstr>可以設定的登入畫面 可以加底圖</vt:lpstr>
      <vt:lpstr>@Line 加入好友</vt:lpstr>
      <vt:lpstr>Facebook</vt:lpstr>
      <vt:lpstr>微博打卡上網</vt:lpstr>
      <vt:lpstr>看完廣告後才可以上網</vt:lpstr>
      <vt:lpstr>FB+@Line打卡</vt:lpstr>
      <vt:lpstr>驗證之後，導往指定的WebPage</vt:lpstr>
      <vt:lpstr>自定網頁格式驗證(LAC除外)</vt:lpstr>
      <vt:lpstr>類似網頁自己寫喜歡的</vt:lpstr>
      <vt:lpstr>語法</vt:lpstr>
      <vt:lpstr>AP設定/AP群組(限搭NAP-250/570)</vt:lpstr>
      <vt:lpstr>歡迎訊息與佈告欄</vt:lpstr>
      <vt:lpstr>防干擾部份-傻瓜式vLan的功能 UBS-2008G</vt:lpstr>
      <vt:lpstr>防干擾部份-Loop Stop</vt:lpstr>
      <vt:lpstr>遠端管理方式 可自定Port</vt:lpstr>
      <vt:lpstr>線上即時問題查詢</vt:lpstr>
      <vt:lpstr>Syslog記錄方式 有USB Port的機型可以接USB 隨身碟記錄</vt:lpstr>
      <vt:lpstr>@LINE</vt:lpstr>
      <vt:lpstr>如果您有任何的問題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新300-100M房東規劃網路方式</dc:title>
  <dc:creator>JanusLin</dc:creator>
  <cp:lastModifiedBy>januslin</cp:lastModifiedBy>
  <cp:revision>41</cp:revision>
  <dcterms:created xsi:type="dcterms:W3CDTF">2015-05-19T23:53:31Z</dcterms:created>
  <dcterms:modified xsi:type="dcterms:W3CDTF">2021-10-21T02:13:25Z</dcterms:modified>
</cp:coreProperties>
</file>