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3" r:id="rId8"/>
    <p:sldId id="261" r:id="rId9"/>
    <p:sldId id="265" r:id="rId10"/>
    <p:sldId id="266" r:id="rId11"/>
    <p:sldId id="267" r:id="rId12"/>
    <p:sldId id="264" r:id="rId13"/>
    <p:sldId id="269" r:id="rId14"/>
    <p:sldId id="268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2021/11/1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2021/11/1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2021/11/1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2021/11/1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2021/11/1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2021/11/1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2021/11/1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圖片 6" descr="底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588224" y="6484348"/>
            <a:ext cx="2555776" cy="3736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help@farich.com" TargetMode="External"/><Relationship Id="rId2" Type="http://schemas.openxmlformats.org/officeDocument/2006/relationships/hyperlink" Target="mailto:help@ublink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shelp@ublink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三分鐘學會</a:t>
            </a:r>
            <a:r>
              <a:rPr lang="en-US" altLang="zh-TW" dirty="0" smtClean="0"/>
              <a:t>NDS</a:t>
            </a:r>
            <a:r>
              <a:rPr lang="zh-TW" altLang="en-US" dirty="0" smtClean="0"/>
              <a:t>節目表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UBLink.org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變成一個節目，可以預覽</a:t>
            </a:r>
            <a:r>
              <a:rPr lang="en-US" altLang="zh-TW" dirty="0" smtClean="0"/>
              <a:t>/</a:t>
            </a:r>
            <a:r>
              <a:rPr lang="zh-TW" altLang="en-US" dirty="0" smtClean="0"/>
              <a:t>匯入</a:t>
            </a:r>
            <a:r>
              <a:rPr lang="en-US" altLang="zh-TW" dirty="0" smtClean="0"/>
              <a:t>/</a:t>
            </a:r>
            <a:r>
              <a:rPr lang="zh-TW" altLang="en-US" dirty="0" smtClean="0"/>
              <a:t>匯出</a:t>
            </a:r>
            <a:endParaRPr lang="zh-TW" alt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896" y="1600200"/>
            <a:ext cx="751420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可以變成一個群組</a:t>
            </a:r>
            <a:r>
              <a:rPr lang="en-US" altLang="zh-TW" dirty="0" smtClean="0"/>
              <a:t>-</a:t>
            </a:r>
            <a:r>
              <a:rPr lang="zh-TW" altLang="en-US" dirty="0" smtClean="0"/>
              <a:t>連播</a:t>
            </a:r>
            <a:endParaRPr lang="zh-TW" alt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896" y="1600200"/>
            <a:ext cx="751420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變成日周月年的播放</a:t>
            </a:r>
            <a:endParaRPr lang="zh-TW" altLang="en-US" dirty="0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896" y="1600200"/>
            <a:ext cx="751420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@LINE</a:t>
            </a:r>
            <a:endParaRPr lang="zh-TW" altLang="en-US" dirty="0" smtClean="0"/>
          </a:p>
        </p:txBody>
      </p:sp>
      <p:pic>
        <p:nvPicPr>
          <p:cNvPr id="2150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4926" y="1600200"/>
            <a:ext cx="359414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The END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感謝您 </a:t>
            </a:r>
            <a:r>
              <a:rPr lang="en-US" altLang="zh-TW" sz="2400" dirty="0" smtClean="0"/>
              <a:t>!!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如果您有任何的問題</a:t>
            </a:r>
            <a:endParaRPr lang="en-US" altLang="zh-TW" sz="24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b="1" dirty="0" smtClean="0">
                <a:solidFill>
                  <a:srgbClr val="FF0000"/>
                </a:solidFill>
              </a:rPr>
              <a:t>單項產品詳細簡報請洽詢各區服務處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請洽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台中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裕笠科技股份有限公司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:04-2260-5121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2"/>
              </a:rPr>
              <a:t>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台北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遠豐科技股份有限公司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:02-2932-1422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3"/>
              </a:rPr>
              <a:t>help@farich.com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高雄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鉅創科技股份有限公司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:07-588-1868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4"/>
              </a:rPr>
              <a:t>kshelp@ublink.org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endParaRPr lang="en-US" altLang="zh-TW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56192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單機架構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874361"/>
            <a:ext cx="8229600" cy="3977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一對五架構</a:t>
            </a:r>
            <a:endParaRPr lang="zh-TW" alt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874361"/>
            <a:ext cx="8229600" cy="3977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NDS-Manager</a:t>
            </a:r>
            <a:r>
              <a:rPr lang="zh-TW" altLang="en-US" dirty="0" smtClean="0"/>
              <a:t>軟體怎麼抓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1800" dirty="0" smtClean="0"/>
              <a:t>NDS-160</a:t>
            </a:r>
            <a:r>
              <a:rPr lang="zh-TW" altLang="en-US" sz="1800" dirty="0" smtClean="0"/>
              <a:t>插一隻</a:t>
            </a:r>
            <a:r>
              <a:rPr lang="en-US" altLang="zh-TW" sz="1800" dirty="0" smtClean="0"/>
              <a:t>8G</a:t>
            </a:r>
            <a:r>
              <a:rPr lang="zh-TW" altLang="en-US" sz="1800" dirty="0" smtClean="0"/>
              <a:t>含以上</a:t>
            </a:r>
            <a:r>
              <a:rPr lang="en-US" altLang="zh-TW" sz="1800" dirty="0" smtClean="0"/>
              <a:t>USB </a:t>
            </a:r>
            <a:r>
              <a:rPr lang="zh-TW" altLang="en-US" sz="1800" dirty="0" smtClean="0"/>
              <a:t>隨身碟，插入電腦選</a:t>
            </a:r>
            <a:r>
              <a:rPr lang="en-US" altLang="zh-TW" sz="1800" dirty="0" smtClean="0"/>
              <a:t>USB</a:t>
            </a:r>
            <a:r>
              <a:rPr lang="zh-TW" altLang="en-US" sz="1800" dirty="0" smtClean="0"/>
              <a:t>開機</a:t>
            </a: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>192.168.1.1 </a:t>
            </a:r>
            <a:r>
              <a:rPr lang="zh-TW" altLang="en-US" sz="1800" dirty="0" smtClean="0"/>
              <a:t>帳號 </a:t>
            </a:r>
            <a:r>
              <a:rPr lang="en-US" altLang="zh-TW" sz="1800" dirty="0" smtClean="0"/>
              <a:t>admin </a:t>
            </a:r>
            <a:r>
              <a:rPr lang="zh-TW" altLang="en-US" sz="1800" dirty="0" smtClean="0"/>
              <a:t>密碼 </a:t>
            </a:r>
            <a:r>
              <a:rPr lang="en-US" altLang="zh-TW" sz="1800" dirty="0" smtClean="0"/>
              <a:t>admin </a:t>
            </a:r>
            <a:r>
              <a:rPr lang="zh-TW" altLang="en-US" sz="1800" dirty="0" smtClean="0"/>
              <a:t>登入後到</a:t>
            </a:r>
            <a:r>
              <a:rPr lang="en-US" altLang="zh-TW" sz="1800" dirty="0" smtClean="0"/>
              <a:t>UBLink.org</a:t>
            </a:r>
            <a:r>
              <a:rPr lang="zh-TW" altLang="en-US" sz="1800" dirty="0" smtClean="0"/>
              <a:t>更新到最新版</a:t>
            </a:r>
            <a:endParaRPr lang="zh-TW" altLang="en-US" sz="18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4569" y="1600200"/>
            <a:ext cx="72748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NDS</a:t>
            </a:r>
            <a:r>
              <a:rPr lang="zh-TW" altLang="en-US" dirty="0" smtClean="0"/>
              <a:t>管理器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單台就操作單台就可以了</a:t>
            </a:r>
            <a:endParaRPr lang="zh-TW" alt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896" y="1600200"/>
            <a:ext cx="751420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一個電視畫面組成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節目物件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多媒體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即時訊息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天氣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時鐘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外部連結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叫號</a:t>
            </a:r>
            <a:r>
              <a:rPr lang="en-US" altLang="zh-TW" dirty="0" smtClean="0"/>
              <a:t>(NDS-200A</a:t>
            </a:r>
            <a:r>
              <a:rPr lang="zh-TW" altLang="en-US" dirty="0" smtClean="0"/>
              <a:t>才有</a:t>
            </a:r>
            <a:r>
              <a:rPr lang="en-US" altLang="zh-TW" dirty="0" smtClean="0"/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透過瀏覽器上傳，外插</a:t>
            </a:r>
            <a:r>
              <a:rPr lang="en-US" altLang="zh-TW" dirty="0" smtClean="0"/>
              <a:t>USB</a:t>
            </a:r>
            <a:r>
              <a:rPr lang="zh-TW" altLang="en-US" dirty="0" smtClean="0"/>
              <a:t>也可以</a:t>
            </a:r>
            <a:endParaRPr lang="zh-TW" alt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896" y="1600200"/>
            <a:ext cx="751420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日周月年節目表的組成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節目版型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直的</a:t>
            </a:r>
            <a:r>
              <a:rPr lang="en-US" altLang="zh-TW" dirty="0" smtClean="0"/>
              <a:t>/</a:t>
            </a:r>
            <a:r>
              <a:rPr lang="zh-TW" altLang="en-US" dirty="0" smtClean="0"/>
              <a:t>橫的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幾分割的內容</a:t>
            </a:r>
            <a:endParaRPr lang="en-US" altLang="zh-TW" dirty="0" smtClean="0"/>
          </a:p>
          <a:p>
            <a:r>
              <a:rPr lang="zh-TW" altLang="en-US" dirty="0" smtClean="0"/>
              <a:t>節目編輯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冷飲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即時新聞</a:t>
            </a:r>
            <a:endParaRPr lang="en-US" altLang="zh-TW" dirty="0" smtClean="0"/>
          </a:p>
          <a:p>
            <a:r>
              <a:rPr lang="zh-TW" altLang="en-US" dirty="0" smtClean="0"/>
              <a:t>節目群組</a:t>
            </a:r>
            <a:endParaRPr lang="en-US" altLang="zh-TW" dirty="0" smtClean="0"/>
          </a:p>
          <a:p>
            <a:r>
              <a:rPr lang="zh-TW" altLang="en-US" dirty="0" smtClean="0"/>
              <a:t>節目表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日周月年</a:t>
            </a:r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直</a:t>
            </a:r>
            <a:r>
              <a:rPr lang="en-US" altLang="zh-TW" dirty="0" smtClean="0"/>
              <a:t>/</a:t>
            </a:r>
            <a:r>
              <a:rPr lang="zh-TW" altLang="en-US" dirty="0" smtClean="0"/>
              <a:t>橫，畫面分割，和</a:t>
            </a:r>
            <a:r>
              <a:rPr lang="en-US" altLang="zh-TW" dirty="0" smtClean="0"/>
              <a:t>Word</a:t>
            </a:r>
            <a:r>
              <a:rPr lang="zh-TW" altLang="en-US" dirty="0" smtClean="0"/>
              <a:t>欄位一樣</a:t>
            </a:r>
            <a:endParaRPr lang="zh-TW" alt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896" y="1600200"/>
            <a:ext cx="751420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162</Words>
  <Application>Microsoft Office PowerPoint</Application>
  <PresentationFormat>如螢幕大小 (4:3)</PresentationFormat>
  <Paragraphs>44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Office 佈景主題</vt:lpstr>
      <vt:lpstr>三分鐘學會NDS節目表</vt:lpstr>
      <vt:lpstr>單機架構</vt:lpstr>
      <vt:lpstr>一對五架構</vt:lpstr>
      <vt:lpstr>NDS-Manager軟體怎麼抓 NDS-160插一隻8G含以上USB 隨身碟，插入電腦選USB開機 192.168.1.1 帳號 admin 密碼 admin 登入後到UBLink.org更新到最新版</vt:lpstr>
      <vt:lpstr>NDS管理器 單台就操作單台就可以了</vt:lpstr>
      <vt:lpstr>一個電視畫面組成</vt:lpstr>
      <vt:lpstr>透過瀏覽器上傳，外插USB也可以</vt:lpstr>
      <vt:lpstr>日周月年節目表的組成</vt:lpstr>
      <vt:lpstr>直/橫，畫面分割，和Word欄位一樣</vt:lpstr>
      <vt:lpstr>變成一個節目，可以預覽/匯入/匯出</vt:lpstr>
      <vt:lpstr>可以變成一個群組-連播</vt:lpstr>
      <vt:lpstr>變成日周月年的播放</vt:lpstr>
      <vt:lpstr>@LINE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三分鐘學會NDS-160節目表</dc:title>
  <dc:creator>JanusLin</dc:creator>
  <cp:lastModifiedBy>januslin</cp:lastModifiedBy>
  <cp:revision>12</cp:revision>
  <dcterms:created xsi:type="dcterms:W3CDTF">2018-12-19T00:31:42Z</dcterms:created>
  <dcterms:modified xsi:type="dcterms:W3CDTF">2021-11-01T05:08:20Z</dcterms:modified>
</cp:coreProperties>
</file>