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98" r:id="rId5"/>
    <p:sldId id="262" r:id="rId6"/>
    <p:sldId id="258" r:id="rId7"/>
    <p:sldId id="301" r:id="rId8"/>
    <p:sldId id="302" r:id="rId9"/>
    <p:sldId id="303" r:id="rId10"/>
    <p:sldId id="288" r:id="rId11"/>
    <p:sldId id="295" r:id="rId12"/>
    <p:sldId id="296" r:id="rId13"/>
    <p:sldId id="263" r:id="rId14"/>
    <p:sldId id="272" r:id="rId15"/>
    <p:sldId id="271" r:id="rId16"/>
    <p:sldId id="264" r:id="rId17"/>
    <p:sldId id="273" r:id="rId18"/>
    <p:sldId id="297" r:id="rId19"/>
    <p:sldId id="274" r:id="rId20"/>
    <p:sldId id="265" r:id="rId21"/>
    <p:sldId id="275" r:id="rId22"/>
    <p:sldId id="266" r:id="rId23"/>
    <p:sldId id="276" r:id="rId24"/>
    <p:sldId id="267" r:id="rId25"/>
    <p:sldId id="289" r:id="rId26"/>
    <p:sldId id="300" r:id="rId27"/>
    <p:sldId id="25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505403"/>
            <a:ext cx="2411760" cy="3525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規劃</a:t>
            </a:r>
            <a:r>
              <a:rPr lang="zh-TW" altLang="en-US" dirty="0"/>
              <a:t>網路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Vigor</a:t>
            </a:r>
            <a:r>
              <a:rPr lang="zh-TW" altLang="en-US" dirty="0" smtClean="0"/>
              <a:t>篇</a:t>
            </a:r>
            <a:r>
              <a:rPr lang="en-US" altLang="zh-TW" dirty="0" smtClean="0"/>
              <a:t>-</a:t>
            </a:r>
            <a:r>
              <a:rPr lang="zh-TW" altLang="en-US" dirty="0" smtClean="0"/>
              <a:t>出租套房</a:t>
            </a:r>
            <a:r>
              <a:rPr lang="en-US" altLang="zh-TW" dirty="0" smtClean="0"/>
              <a:t>/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504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VigorAP903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自帶</a:t>
            </a:r>
            <a:r>
              <a:rPr lang="en-US" altLang="zh-TW" dirty="0" smtClean="0"/>
              <a:t>Switch Hub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 descr="http://www.ublink.org/images/stories/DrayTek/AP800/vigorap800-ap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8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54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區域網路</a:t>
            </a:r>
            <a:r>
              <a:rPr lang="en-US" altLang="zh-TW" dirty="0" err="1" smtClean="0"/>
              <a:t>Lan</a:t>
            </a:r>
            <a:r>
              <a:rPr lang="zh-TW" altLang="en-US" dirty="0" smtClean="0"/>
              <a:t>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0832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721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165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652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頻寬管理方式一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允許自動調整取得最佳頻寬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235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頻寬管理</a:t>
            </a:r>
            <a:r>
              <a:rPr lang="zh-TW" altLang="en-US" dirty="0" smtClean="0"/>
              <a:t>方式二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聰明頻寬限制，超頻自動限制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032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連線數管理方式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8424936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545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無線網路使用者登入方式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</a:t>
            </a:r>
            <a:r>
              <a:rPr lang="zh-TW" altLang="en-US" dirty="0" smtClean="0"/>
              <a:t>自己自接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r>
              <a:rPr lang="zh-TW" altLang="en-US" dirty="0" smtClean="0"/>
              <a:t>傳統的驗證</a:t>
            </a:r>
            <a:r>
              <a:rPr lang="zh-TW" altLang="en-US" dirty="0"/>
              <a:t>鎖</a:t>
            </a:r>
            <a:r>
              <a:rPr lang="en-US" altLang="zh-TW" dirty="0"/>
              <a:t>MAC/WEP/WPA/WPA2/802.1x</a:t>
            </a:r>
          </a:p>
          <a:p>
            <a:r>
              <a:rPr lang="en-US" altLang="zh-TW" dirty="0" err="1" smtClean="0"/>
              <a:t>VigorAPM</a:t>
            </a:r>
            <a:r>
              <a:rPr lang="zh-TW" altLang="en-US" dirty="0" smtClean="0"/>
              <a:t>可以管理的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統一管理 </a:t>
            </a:r>
            <a:r>
              <a:rPr lang="en-US" altLang="zh-TW" dirty="0" smtClean="0"/>
              <a:t>VigorAP810/902/910C</a:t>
            </a:r>
          </a:p>
          <a:p>
            <a:pPr lvl="1"/>
            <a:r>
              <a:rPr lang="zh-TW" altLang="en-US" dirty="0" smtClean="0"/>
              <a:t>本</a:t>
            </a:r>
            <a:r>
              <a:rPr lang="zh-TW" altLang="en-US" dirty="0"/>
              <a:t>機驗證</a:t>
            </a:r>
            <a:endParaRPr lang="en-US" altLang="zh-TW" dirty="0"/>
          </a:p>
          <a:p>
            <a:pPr lvl="1"/>
            <a:r>
              <a:rPr lang="en-US" altLang="zh-TW" dirty="0" smtClean="0"/>
              <a:t>Radius</a:t>
            </a:r>
            <a:endParaRPr lang="en-US" altLang="zh-TW" dirty="0"/>
          </a:p>
          <a:p>
            <a:pPr lvl="1"/>
            <a:r>
              <a:rPr lang="en-US" altLang="zh-TW" dirty="0"/>
              <a:t>LDAP(</a:t>
            </a:r>
            <a:r>
              <a:rPr lang="zh-TW" altLang="en-US" dirty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1303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可以設定的登入畫面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7132"/>
            <a:ext cx="6624736" cy="51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311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62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988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歡迎訊息與佈告欄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126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556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出租套房規劃</a:t>
            </a:r>
            <a:r>
              <a:rPr lang="en-US" altLang="zh-TW" dirty="0" smtClean="0"/>
              <a:t>-</a:t>
            </a:r>
            <a:r>
              <a:rPr lang="zh-TW" altLang="en-US" dirty="0" smtClean="0"/>
              <a:t>飯店</a:t>
            </a:r>
            <a:r>
              <a:rPr lang="en-US" altLang="zh-TW" dirty="0" smtClean="0"/>
              <a:t>/</a:t>
            </a:r>
            <a:r>
              <a:rPr lang="zh-TW" altLang="en-US" dirty="0" smtClean="0"/>
              <a:t>咖啡廳適用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頻</a:t>
            </a:r>
            <a:r>
              <a:rPr lang="zh-TW" altLang="en-US" dirty="0" smtClean="0"/>
              <a:t>寬越來越快，設備有些也該更新了</a:t>
            </a:r>
            <a:endParaRPr lang="en-US" altLang="zh-TW" dirty="0" smtClean="0"/>
          </a:p>
          <a:p>
            <a:r>
              <a:rPr lang="zh-TW" altLang="en-US" dirty="0" smtClean="0"/>
              <a:t>管理方式也可以不一樣了</a:t>
            </a:r>
            <a:endParaRPr lang="en-US" altLang="zh-TW" dirty="0" smtClean="0"/>
          </a:p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無線網路的部份可能也該增加了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2743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防干擾</a:t>
            </a:r>
            <a:r>
              <a:rPr lang="zh-TW" altLang="en-US" dirty="0" smtClean="0"/>
              <a:t>部份</a:t>
            </a:r>
            <a:r>
              <a:rPr lang="en-US" altLang="zh-TW" dirty="0" err="1" smtClean="0"/>
              <a:t>vLan</a:t>
            </a:r>
            <a:r>
              <a:rPr lang="zh-TW" altLang="en-US" dirty="0"/>
              <a:t>的</a:t>
            </a:r>
            <a:r>
              <a:rPr lang="zh-TW" altLang="en-US" dirty="0" smtClean="0"/>
              <a:t>功能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VigorSwitchG1080/UBS-5324z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TW" dirty="0" smtClean="0"/>
              <a:t>不</a:t>
            </a:r>
            <a:r>
              <a:rPr lang="zh-TW" altLang="zh-TW" dirty="0"/>
              <a:t>需專業網路人員也會安裝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每</a:t>
            </a:r>
            <a:r>
              <a:rPr lang="en-US" altLang="zh-TW" dirty="0"/>
              <a:t>Port</a:t>
            </a:r>
            <a:r>
              <a:rPr lang="zh-TW" altLang="zh-TW" dirty="0"/>
              <a:t>獨立切開，互不干擾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 smtClean="0"/>
              <a:t>解決</a:t>
            </a:r>
            <a:r>
              <a:rPr lang="en-US" altLang="zh-TW" dirty="0"/>
              <a:t>ARP</a:t>
            </a:r>
            <a:r>
              <a:rPr lang="zh-TW" altLang="zh-TW" dirty="0"/>
              <a:t>病毒，網路剪刀手，網路癱瘓等問題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解決私接分享器亂配發</a:t>
            </a:r>
            <a:r>
              <a:rPr lang="en-US" altLang="zh-TW" dirty="0"/>
              <a:t>IP</a:t>
            </a:r>
            <a:r>
              <a:rPr lang="zh-TW" altLang="zh-TW" dirty="0"/>
              <a:t>，造成電腦無法上網的問題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防止中毒</a:t>
            </a:r>
            <a:r>
              <a:rPr lang="en-US" altLang="zh-TW" dirty="0"/>
              <a:t>&amp;</a:t>
            </a:r>
            <a:r>
              <a:rPr lang="zh-TW" altLang="zh-TW" dirty="0"/>
              <a:t>資料外洩風險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體積小，可放置於弱電箱內</a:t>
            </a:r>
            <a:r>
              <a:rPr lang="en-US" altLang="zh-TW" dirty="0"/>
              <a:t>.</a:t>
            </a:r>
            <a:endParaRPr lang="zh-TW" altLang="zh-TW" dirty="0"/>
          </a:p>
          <a:p>
            <a:pPr lvl="0"/>
            <a:r>
              <a:rPr lang="zh-TW" altLang="zh-TW" dirty="0"/>
              <a:t>鐵殼無風扇設計，穩定不熱</a:t>
            </a:r>
            <a:r>
              <a:rPr lang="zh-TW" altLang="zh-TW" dirty="0" smtClean="0"/>
              <a:t>當</a:t>
            </a:r>
            <a:endParaRPr lang="zh-TW" altLang="zh-TW" dirty="0"/>
          </a:p>
        </p:txBody>
      </p:sp>
    </p:spTree>
    <p:extLst>
      <p:ext uri="{BB962C8B-B14F-4D97-AF65-F5344CB8AC3E}">
        <p14:creationId xmlns="" xmlns:p14="http://schemas.microsoft.com/office/powerpoint/2010/main" val="152066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防干擾部份</a:t>
            </a:r>
            <a:r>
              <a:rPr lang="en-US" altLang="zh-TW" dirty="0" smtClean="0"/>
              <a:t>-Loop Stop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zh-TW" dirty="0"/>
              <a:t>可做到單</a:t>
            </a:r>
            <a:r>
              <a:rPr lang="en-US" altLang="zh-TW" dirty="0"/>
              <a:t>Port Loop Stop</a:t>
            </a:r>
            <a:r>
              <a:rPr lang="zh-TW" altLang="zh-TW" dirty="0"/>
              <a:t>功能，下層的交換器產生</a:t>
            </a:r>
            <a:r>
              <a:rPr lang="en-US" altLang="zh-TW" dirty="0"/>
              <a:t>Loop</a:t>
            </a:r>
            <a:r>
              <a:rPr lang="zh-TW" altLang="zh-TW" dirty="0"/>
              <a:t>不受影響</a:t>
            </a:r>
            <a:r>
              <a:rPr lang="en-US" altLang="zh-TW" dirty="0"/>
              <a:t>.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機型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UBS-5324z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G2280x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G2540x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P2100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P2280x</a:t>
            </a:r>
          </a:p>
          <a:p>
            <a:pPr lvl="1"/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P2540x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71424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遠端管理方式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857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381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線上即時問題查詢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64394" cy="52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371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Syslog</a:t>
            </a:r>
            <a:r>
              <a:rPr lang="zh-TW" altLang="en-US" dirty="0" smtClean="0"/>
              <a:t>記錄方式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或是安裝</a:t>
            </a:r>
            <a:r>
              <a:rPr lang="en-US" altLang="zh-TW" dirty="0" err="1" smtClean="0"/>
              <a:t>SamrtMonitor</a:t>
            </a:r>
            <a:r>
              <a:rPr lang="zh-TW" altLang="en-US" dirty="0" smtClean="0"/>
              <a:t>記錄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560840" cy="50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976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Vigor2927</a:t>
            </a:r>
            <a:r>
              <a:rPr lang="zh-TW" altLang="en-US" dirty="0" smtClean="0"/>
              <a:t>機架</a:t>
            </a:r>
            <a:r>
              <a:rPr lang="zh-TW" altLang="en-US" dirty="0" smtClean="0"/>
              <a:t>配件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 descr="http://www.ublink.org/images/stories/DrayTek/rackmount-black-2920-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6690" cy="3298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806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dirty="0"/>
              <a:t>如果您有任何的問題</a:t>
            </a: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67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Hinet</a:t>
            </a:r>
            <a:r>
              <a:rPr lang="en-US" altLang="zh-TW" dirty="0" smtClean="0"/>
              <a:t> </a:t>
            </a:r>
            <a:r>
              <a:rPr lang="zh-TW" altLang="en-US" dirty="0" smtClean="0"/>
              <a:t>光世代價格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2021-10-01</a:t>
            </a:r>
            <a:endParaRPr lang="zh-TW" alt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5510"/>
            <a:ext cx="8229600" cy="35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10G</a:t>
            </a:r>
            <a:r>
              <a:rPr lang="zh-TW" altLang="en-US" dirty="0" smtClean="0"/>
              <a:t>以下適用</a:t>
            </a:r>
            <a:r>
              <a:rPr lang="zh-TW" altLang="en-US" dirty="0" smtClean="0"/>
              <a:t>機種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Vigor1000B</a:t>
            </a:r>
            <a:endParaRPr lang="en-US" altLang="zh-TW" dirty="0" smtClean="0"/>
          </a:p>
          <a:p>
            <a:r>
              <a:rPr lang="en-US" altLang="zh-TW" dirty="0" smtClean="0"/>
              <a:t>Vigor2962</a:t>
            </a:r>
            <a:endParaRPr lang="en-US" altLang="zh-TW" dirty="0" smtClean="0"/>
          </a:p>
          <a:p>
            <a:r>
              <a:rPr lang="en-US" altLang="zh-TW" dirty="0" smtClean="0"/>
              <a:t>Vigor3910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154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網路架構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24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防火牆</a:t>
            </a:r>
            <a:r>
              <a:rPr lang="en-US" altLang="zh-TW" dirty="0" smtClean="0"/>
              <a:t>-</a:t>
            </a:r>
            <a:r>
              <a:rPr lang="zh-TW" altLang="en-US" dirty="0" smtClean="0"/>
              <a:t>頻寬管理器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機型</a:t>
                      </a:r>
                      <a:r>
                        <a:rPr lang="en-US" altLang="zh-TW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以原廠公佈為準</a:t>
                      </a:r>
                      <a:r>
                        <a:rPr lang="en-US" altLang="zh-TW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)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LTE200n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1000B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3910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產地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TW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9400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硬體加速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(940)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(900)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b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</a:b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940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 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單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WAN)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1.8 Gbps 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雙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IPSec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Mbps-AES256)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3300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SSLVPN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650(lan-lan)/50(Dial-in)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PPTP VPN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60-180(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版本不同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Port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速度，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SFP+(10G)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2.5G+SFP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Giga+(SFP+)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Giga+(SFP+)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連線數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萬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1(p2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可變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Lan)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1+1(Wan/P0)+2U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1(2.5G)+1SFP/Rj5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可變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4+(2SFP+)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4+1(2.5G)+(1SFP+)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488" name="Picture 8" descr="http://www.ublink.org/images/stories/DrayTek/2960/vigor296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22346"/>
            <a:ext cx="2736304" cy="1464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08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UBS-5324z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G2280x 10G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L2+ 24/4SFP+ </a:t>
            </a:r>
            <a:r>
              <a:rPr lang="en-US" altLang="zh-TW" dirty="0" smtClean="0"/>
              <a:t>Giga</a:t>
            </a:r>
            <a:r>
              <a:rPr lang="zh-TW" altLang="en-US" dirty="0" smtClean="0"/>
              <a:t>可網</a:t>
            </a:r>
            <a:r>
              <a:rPr lang="zh-TW" altLang="en-US" dirty="0" smtClean="0"/>
              <a:t>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smtClean="0"/>
              <a:t> </a:t>
            </a:r>
            <a:r>
              <a:rPr lang="en-US" altLang="zh-TW" smtClean="0"/>
              <a:t>G2540x 10G</a:t>
            </a:r>
            <a:r>
              <a:rPr lang="zh-TW" altLang="en-US" smtClean="0"/>
              <a:t>，</a:t>
            </a:r>
            <a:r>
              <a:rPr lang="en-US" altLang="zh-TW" dirty="0" smtClean="0"/>
              <a:t>L2+ </a:t>
            </a:r>
            <a:r>
              <a:rPr lang="en-US" altLang="zh-TW" dirty="0" smtClean="0"/>
              <a:t>48/6SFP+ combo </a:t>
            </a:r>
            <a:r>
              <a:rPr lang="en-US" altLang="zh-TW" dirty="0" smtClean="0"/>
              <a:t>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779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P2100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</a:t>
            </a:r>
            <a:r>
              <a:rPr lang="en-US" altLang="zh-TW" dirty="0" smtClean="0"/>
              <a:t>140W)L2+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P1280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 </a:t>
            </a:r>
            <a:r>
              <a:rPr lang="en-US" altLang="zh-TW" dirty="0" smtClean="0"/>
              <a:t>smart </a:t>
            </a:r>
            <a:r>
              <a:rPr lang="en-US" altLang="zh-TW" dirty="0" smtClean="0"/>
              <a:t>switch(340W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P2280x 10G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/4 SFP+ /L2+ switch(400W)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P2540x </a:t>
            </a:r>
            <a:r>
              <a:rPr lang="en-US" altLang="zh-TW" dirty="0" smtClean="0"/>
              <a:t>10G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/6 </a:t>
            </a:r>
            <a:r>
              <a:rPr lang="en-US" altLang="zh-TW" dirty="0" smtClean="0"/>
              <a:t>SFP+ /L2+ switch(400W</a:t>
            </a:r>
            <a:r>
              <a:rPr lang="en-US" altLang="zh-TW" dirty="0" smtClean="0"/>
              <a:t>)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201040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10445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VigorAP802</a:t>
            </a:r>
            <a:r>
              <a:rPr lang="zh-TW" altLang="en-US" dirty="0" smtClean="0"/>
              <a:t>，璧插式 </a:t>
            </a:r>
            <a:r>
              <a:rPr lang="en-US" altLang="zh-TW" dirty="0" smtClean="0"/>
              <a:t>1port</a:t>
            </a:r>
          </a:p>
          <a:p>
            <a:r>
              <a:rPr lang="en-US" altLang="zh-TW" dirty="0" smtClean="0"/>
              <a:t>VigorAP903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VigorAP960C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  <a:endParaRPr lang="en-US" altLang="zh-TW" dirty="0" smtClean="0"/>
          </a:p>
          <a:p>
            <a:r>
              <a:rPr lang="en-US" altLang="zh-TW" dirty="0" smtClean="0"/>
              <a:t>VigorAP1000C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r>
              <a:rPr lang="zh-TW" altLang="en-US" dirty="0" smtClean="0"/>
              <a:t>，三頻機</a:t>
            </a:r>
            <a:endParaRPr lang="en-US" altLang="zh-TW" dirty="0" smtClean="0"/>
          </a:p>
          <a:p>
            <a:r>
              <a:rPr lang="en-US" altLang="zh-TW" dirty="0" smtClean="0"/>
              <a:t>VigorAP1060C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wifi6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3A</a:t>
            </a:r>
            <a:r>
              <a:rPr lang="zh-TW" altLang="en-US" dirty="0" smtClean="0"/>
              <a:t>變壓器選配</a:t>
            </a:r>
            <a:endParaRPr lang="en-US" altLang="zh-TW" dirty="0" smtClean="0"/>
          </a:p>
          <a:p>
            <a:r>
              <a:rPr lang="en-US" altLang="zh-TW" dirty="0" smtClean="0"/>
              <a:t>VigorAP918R(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r>
              <a:rPr lang="en-US" altLang="zh-TW" dirty="0" smtClean="0"/>
              <a:t>VigorAP920RP</a:t>
            </a:r>
            <a:r>
              <a:rPr lang="en-US" altLang="zh-TW" dirty="0" smtClean="0"/>
              <a:t>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34369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173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646</Words>
  <Application>Microsoft Office PowerPoint</Application>
  <PresentationFormat>如螢幕大小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規劃網路方式 Vigor篇-出租套房/飯店/咖啡廳</vt:lpstr>
      <vt:lpstr>出租套房規劃-飯店/咖啡廳適用</vt:lpstr>
      <vt:lpstr>Hinet 光世代價格 2021-10-01</vt:lpstr>
      <vt:lpstr>10G以下適用機種</vt:lpstr>
      <vt:lpstr>網路架構</vt:lpstr>
      <vt:lpstr>防火牆-頻寬管理器</vt:lpstr>
      <vt:lpstr>網管式 Switch Hub</vt:lpstr>
      <vt:lpstr>PoE供電式Switch Hub</vt:lpstr>
      <vt:lpstr>無線熱點Wifi AP</vt:lpstr>
      <vt:lpstr>VigorAP903 自帶Switch Hub功能</vt:lpstr>
      <vt:lpstr>區域網路Lan設定</vt:lpstr>
      <vt:lpstr>VLAN</vt:lpstr>
      <vt:lpstr>頻寬管理方式一 允許自動調整取得最佳頻寬</vt:lpstr>
      <vt:lpstr>頻寬管理方式二 聰明頻寬限制，超頻自動限制</vt:lpstr>
      <vt:lpstr>連線數管理方式</vt:lpstr>
      <vt:lpstr>Wifi無線網路使用者登入方式</vt:lpstr>
      <vt:lpstr>可以設定的登入畫面</vt:lpstr>
      <vt:lpstr>投影片 18</vt:lpstr>
      <vt:lpstr>歡迎訊息與佈告欄</vt:lpstr>
      <vt:lpstr>防干擾部份vLan的功能 VigorSwitchG1080/UBS-5324z</vt:lpstr>
      <vt:lpstr>防干擾部份-Loop Stop</vt:lpstr>
      <vt:lpstr>遠端管理方式</vt:lpstr>
      <vt:lpstr>線上即時問題查詢</vt:lpstr>
      <vt:lpstr>Syslog記錄方式 或是安裝SamrtMonitor記錄</vt:lpstr>
      <vt:lpstr>Vigor2927機架配件</vt:lpstr>
      <vt:lpstr>@LINE</vt:lpstr>
      <vt:lpstr>如果您有任何的問題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新300-100M房東規劃網路方式</dc:title>
  <dc:creator>JanusLin</dc:creator>
  <cp:lastModifiedBy>januslin</cp:lastModifiedBy>
  <cp:revision>77</cp:revision>
  <dcterms:created xsi:type="dcterms:W3CDTF">2015-05-19T23:53:31Z</dcterms:created>
  <dcterms:modified xsi:type="dcterms:W3CDTF">2021-10-21T02:01:55Z</dcterms:modified>
</cp:coreProperties>
</file>