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8" r:id="rId6"/>
    <p:sldId id="261" r:id="rId7"/>
    <p:sldId id="262" r:id="rId8"/>
    <p:sldId id="274" r:id="rId9"/>
    <p:sldId id="275" r:id="rId10"/>
    <p:sldId id="263" r:id="rId11"/>
    <p:sldId id="264" r:id="rId12"/>
    <p:sldId id="276" r:id="rId13"/>
    <p:sldId id="277" r:id="rId14"/>
    <p:sldId id="265" r:id="rId15"/>
    <p:sldId id="282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8" r:id="rId25"/>
    <p:sldId id="281" r:id="rId26"/>
    <p:sldId id="279" r:id="rId27"/>
    <p:sldId id="280" r:id="rId28"/>
    <p:sldId id="283" r:id="rId29"/>
    <p:sldId id="284" r:id="rId30"/>
    <p:sldId id="285" r:id="rId31"/>
    <p:sldId id="286" r:id="rId32"/>
    <p:sldId id="287" r:id="rId33"/>
    <p:sldId id="260" r:id="rId3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2022/8/24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2022/8/24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圖片 7" descr="底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444208" y="6463293"/>
            <a:ext cx="2699792" cy="3947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draytek.com/support/knowledge-base/5729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aytek.com/zh/faq/faq-vpn/vpn.lan-to-lan/%E5%A6%82%E4%BD%95%E5%BB%BA%E7%AB%8B%E5%90%8C%E7%B6%B2%E6%AE%B5-lan-to-lan-vpn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link.org/index.php/download/send/132-user-manual-vigor/6308-vpn-matcher-vpn" TargetMode="External"/><Relationship Id="rId2" Type="http://schemas.openxmlformats.org/officeDocument/2006/relationships/hyperlink" Target="http://vpn-matcher.draytek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link.org/index.php/2-uncategorised/90-vigor3900-2960-pptp-l2tp-vpn-ad-dc-radius-server" TargetMode="External"/><Relationship Id="rId2" Type="http://schemas.openxmlformats.org/officeDocument/2006/relationships/hyperlink" Target="http://www.ublink.org/index.php/news/86-windows-radius-server-vp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blink.org/index.php/news/625-wfh-vpn-nfw-utm-pptp-l2tp-radius-server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link.org/index.php/news/541-inbound-loadbalance-dns-server-nfw-460" TargetMode="External"/><Relationship Id="rId2" Type="http://schemas.openxmlformats.org/officeDocument/2006/relationships/hyperlink" Target="http://www.ublink.org/index.php/news/256-vigor300b-2960-3900-wan-inbound-load-balanc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aytek.com/support/knowledge-base/7661?utm_source=migo-dis&amp;utm_medium=email&amp;utm_campaign=edm-220127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farich.com" TargetMode="External"/><Relationship Id="rId2" Type="http://schemas.openxmlformats.org/officeDocument/2006/relationships/hyperlink" Target="mailto:help@ublink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shelp@ublink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pn-matcher.draytek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企業自建</a:t>
            </a:r>
            <a:r>
              <a:rPr lang="en-US" altLang="zh-TW" dirty="0" err="1" smtClean="0"/>
              <a:t>vpn</a:t>
            </a:r>
            <a:r>
              <a:rPr lang="zh-TW" altLang="en-US" dirty="0" smtClean="0"/>
              <a:t>規劃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UBLink.org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VPN Trunk</a:t>
            </a:r>
            <a:endParaRPr lang="zh-TW" alt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239332"/>
            <a:ext cx="6984775" cy="488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VPN Backup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 descr="http://www.ublink.org/images/DrayTek/vigor2952/2ip-vpn/vigor2952-vpn-2ip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96944" cy="4758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3794" name="Picture 2" descr="http://www.ublink.org/images/DrayTek/vigor2952/2ip-vpn/vigor2952-vpn-2ip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84784"/>
            <a:ext cx="8896350" cy="4514851"/>
          </a:xfrm>
          <a:prstGeom prst="rect">
            <a:avLst/>
          </a:prstGeom>
          <a:noFill/>
        </p:spPr>
      </p:pic>
      <p:pic>
        <p:nvPicPr>
          <p:cNvPr id="33796" name="Picture 4" descr="http://www.ublink.org/images/DrayTek/vigor2952/2ip-vpn/vigor2952-vpn-2ip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3033" y="0"/>
            <a:ext cx="3140967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NUSOFT VPN Trunk</a:t>
            </a:r>
            <a:endParaRPr lang="zh-TW" altLang="en-US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7776864" cy="5022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VPN</a:t>
            </a:r>
            <a:r>
              <a:rPr lang="zh-TW" altLang="en-US" dirty="0" smtClean="0"/>
              <a:t>為何不通注意事項，不要</a:t>
            </a:r>
            <a:r>
              <a:rPr lang="zh-TW" altLang="en-US" smtClean="0"/>
              <a:t>同區段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40000" lnSpcReduction="20000"/>
          </a:bodyPr>
          <a:lstStyle/>
          <a:p>
            <a:r>
              <a:rPr lang="en-US" altLang="zh-TW" dirty="0" smtClean="0"/>
              <a:t>L2TP </a:t>
            </a:r>
            <a:br>
              <a:rPr lang="en-US" altLang="zh-TW" dirty="0" smtClean="0"/>
            </a:br>
            <a:r>
              <a:rPr lang="en-US" altLang="zh-TW" dirty="0" smtClean="0"/>
              <a:t>PPTP</a:t>
            </a:r>
            <a:r>
              <a:rPr lang="zh-TW" altLang="en-US" dirty="0" smtClean="0"/>
              <a:t>，</a:t>
            </a:r>
            <a:r>
              <a:rPr lang="en-US" altLang="zh-TW" dirty="0" smtClean="0"/>
              <a:t>NAT</a:t>
            </a:r>
            <a:r>
              <a:rPr lang="zh-TW" altLang="en-US" dirty="0" smtClean="0"/>
              <a:t>／</a:t>
            </a:r>
            <a:r>
              <a:rPr lang="en-US" altLang="zh-TW" dirty="0" smtClean="0"/>
              <a:t>Route Mode </a:t>
            </a:r>
            <a:br>
              <a:rPr lang="en-US" altLang="zh-TW" dirty="0" smtClean="0"/>
            </a:br>
            <a:r>
              <a:rPr lang="en-US" altLang="zh-TW" dirty="0" smtClean="0"/>
              <a:t>IPSec </a:t>
            </a:r>
            <a:br>
              <a:rPr lang="en-US" altLang="zh-TW" dirty="0" smtClean="0"/>
            </a:br>
            <a:r>
              <a:rPr lang="en-US" altLang="zh-TW" dirty="0" err="1" smtClean="0"/>
              <a:t>PresharKey</a:t>
            </a:r>
            <a:r>
              <a:rPr lang="zh-TW" altLang="en-US" dirty="0" smtClean="0"/>
              <a:t>／</a:t>
            </a:r>
            <a:r>
              <a:rPr lang="en-US" altLang="zh-TW" dirty="0" smtClean="0"/>
              <a:t>RAS-SIG</a:t>
            </a:r>
            <a:br>
              <a:rPr lang="en-US" altLang="zh-TW" dirty="0" smtClean="0"/>
            </a:br>
            <a:r>
              <a:rPr lang="en-US" altLang="zh-TW" dirty="0" smtClean="0"/>
              <a:t>ESP</a:t>
            </a:r>
            <a:r>
              <a:rPr lang="zh-TW" altLang="en-US" dirty="0" smtClean="0"/>
              <a:t>／</a:t>
            </a:r>
            <a:r>
              <a:rPr lang="en-US" altLang="zh-TW" dirty="0" smtClean="0"/>
              <a:t>AH</a:t>
            </a:r>
            <a:br>
              <a:rPr lang="en-US" altLang="zh-TW" dirty="0" smtClean="0"/>
            </a:br>
            <a:r>
              <a:rPr lang="en-US" altLang="zh-TW" dirty="0" smtClean="0"/>
              <a:t>DES</a:t>
            </a:r>
            <a:r>
              <a:rPr lang="zh-TW" altLang="en-US" dirty="0" smtClean="0"/>
              <a:t>／</a:t>
            </a:r>
            <a:r>
              <a:rPr lang="en-US" altLang="zh-TW" dirty="0" smtClean="0"/>
              <a:t>3DES</a:t>
            </a:r>
            <a:r>
              <a:rPr lang="zh-TW" altLang="en-US" dirty="0" smtClean="0"/>
              <a:t>／</a:t>
            </a:r>
            <a:r>
              <a:rPr lang="en-US" altLang="zh-TW" dirty="0" smtClean="0"/>
              <a:t>ADE128</a:t>
            </a:r>
            <a:r>
              <a:rPr lang="zh-TW" altLang="en-US" dirty="0" smtClean="0"/>
              <a:t>／</a:t>
            </a:r>
            <a:r>
              <a:rPr lang="en-US" altLang="zh-TW" dirty="0" smtClean="0"/>
              <a:t>AES192</a:t>
            </a:r>
            <a:r>
              <a:rPr lang="zh-TW" altLang="en-US" dirty="0" smtClean="0"/>
              <a:t>／</a:t>
            </a:r>
            <a:r>
              <a:rPr lang="en-US" altLang="zh-TW" dirty="0" smtClean="0"/>
              <a:t>AES256</a:t>
            </a:r>
            <a:br>
              <a:rPr lang="en-US" altLang="zh-TW" dirty="0" smtClean="0"/>
            </a:br>
            <a:r>
              <a:rPr lang="en-US" altLang="zh-TW" dirty="0" smtClean="0"/>
              <a:t>SHA1</a:t>
            </a:r>
            <a:r>
              <a:rPr lang="zh-TW" altLang="en-US" dirty="0" smtClean="0"/>
              <a:t>／</a:t>
            </a:r>
            <a:r>
              <a:rPr lang="en-US" altLang="zh-TW" dirty="0" smtClean="0"/>
              <a:t>MD5</a:t>
            </a:r>
            <a:br>
              <a:rPr lang="en-US" altLang="zh-TW" dirty="0" smtClean="0"/>
            </a:br>
            <a:r>
              <a:rPr lang="en-US" altLang="zh-TW" dirty="0" smtClean="0"/>
              <a:t>Group 1</a:t>
            </a:r>
            <a:r>
              <a:rPr lang="zh-TW" altLang="en-US" dirty="0" smtClean="0"/>
              <a:t>／</a:t>
            </a:r>
            <a:r>
              <a:rPr lang="en-US" altLang="zh-TW" dirty="0" smtClean="0"/>
              <a:t>2</a:t>
            </a:r>
            <a:r>
              <a:rPr lang="zh-TW" altLang="en-US" dirty="0" smtClean="0"/>
              <a:t>／</a:t>
            </a:r>
            <a:r>
              <a:rPr lang="en-US" altLang="zh-TW" dirty="0" smtClean="0"/>
              <a:t>5</a:t>
            </a:r>
            <a:br>
              <a:rPr lang="en-US" altLang="zh-TW" dirty="0" smtClean="0"/>
            </a:br>
            <a:r>
              <a:rPr lang="en-US" altLang="zh-TW" dirty="0" smtClean="0"/>
              <a:t>PFS(Perfect Forward Secret)</a:t>
            </a:r>
            <a:r>
              <a:rPr lang="zh-TW" altLang="en-US" dirty="0" smtClean="0"/>
              <a:t>／</a:t>
            </a:r>
            <a:r>
              <a:rPr lang="en-US" altLang="zh-TW" dirty="0" smtClean="0"/>
              <a:t>NO-PFS</a:t>
            </a:r>
            <a:r>
              <a:rPr lang="zh-TW" altLang="en-US" dirty="0" smtClean="0"/>
              <a:t>／</a:t>
            </a:r>
            <a:r>
              <a:rPr lang="en-US" altLang="zh-TW" dirty="0" smtClean="0"/>
              <a:t>Group1</a:t>
            </a:r>
            <a:r>
              <a:rPr lang="zh-TW" altLang="en-US" dirty="0" smtClean="0"/>
              <a:t>／</a:t>
            </a:r>
            <a:r>
              <a:rPr lang="en-US" altLang="zh-TW" dirty="0" smtClean="0"/>
              <a:t>Group2</a:t>
            </a:r>
            <a:r>
              <a:rPr lang="zh-TW" altLang="en-US" dirty="0" smtClean="0"/>
              <a:t>／</a:t>
            </a:r>
            <a:r>
              <a:rPr lang="en-US" altLang="zh-TW" dirty="0" smtClean="0"/>
              <a:t>Group5</a:t>
            </a:r>
            <a:br>
              <a:rPr lang="en-US" altLang="zh-TW" dirty="0" smtClean="0"/>
            </a:br>
            <a:r>
              <a:rPr lang="en-US" altLang="zh-TW" dirty="0" smtClean="0"/>
              <a:t>Local ID</a:t>
            </a:r>
            <a:r>
              <a:rPr lang="zh-TW" altLang="en-US" dirty="0" smtClean="0"/>
              <a:t>／</a:t>
            </a:r>
            <a:r>
              <a:rPr lang="en-US" altLang="zh-TW" dirty="0" smtClean="0"/>
              <a:t>Peer IP</a:t>
            </a:r>
            <a:br>
              <a:rPr lang="en-US" altLang="zh-TW" dirty="0" smtClean="0"/>
            </a:br>
            <a:r>
              <a:rPr lang="en-US" altLang="zh-TW" dirty="0" smtClean="0"/>
              <a:t>GRE Local</a:t>
            </a:r>
            <a:r>
              <a:rPr lang="zh-TW" altLang="en-US" dirty="0" smtClean="0"/>
              <a:t>／</a:t>
            </a:r>
            <a:r>
              <a:rPr lang="en-US" altLang="zh-TW" dirty="0" smtClean="0"/>
              <a:t>Peer</a:t>
            </a:r>
            <a:br>
              <a:rPr lang="en-US" altLang="zh-TW" dirty="0" smtClean="0"/>
            </a:br>
            <a:r>
              <a:rPr lang="en-US" altLang="zh-TW" dirty="0" smtClean="0"/>
              <a:t>Main mode</a:t>
            </a:r>
            <a:r>
              <a:rPr lang="zh-TW" altLang="en-US" dirty="0" smtClean="0"/>
              <a:t>／</a:t>
            </a:r>
            <a:r>
              <a:rPr lang="en-US" altLang="zh-TW" dirty="0" smtClean="0"/>
              <a:t>Aggressive mode</a:t>
            </a:r>
            <a:br>
              <a:rPr lang="en-US" altLang="zh-TW" dirty="0" smtClean="0"/>
            </a:br>
            <a:r>
              <a:rPr lang="en-US" altLang="zh-TW" dirty="0" smtClean="0"/>
              <a:t>DPD: Dead Peer Detection(</a:t>
            </a:r>
            <a:r>
              <a:rPr lang="zh-TW" altLang="en-US" dirty="0" smtClean="0"/>
              <a:t>連線偵測</a:t>
            </a:r>
            <a:r>
              <a:rPr lang="en-US" altLang="zh-TW" dirty="0" smtClean="0"/>
              <a:t>)</a:t>
            </a:r>
            <a:r>
              <a:rPr lang="zh-TW" altLang="en-US" dirty="0" smtClean="0"/>
              <a:t>／</a:t>
            </a:r>
            <a:r>
              <a:rPr lang="en-US" altLang="zh-TW" dirty="0" smtClean="0"/>
              <a:t>Ping TEST</a:t>
            </a:r>
            <a:br>
              <a:rPr lang="en-US" altLang="zh-TW" dirty="0" smtClean="0"/>
            </a:br>
            <a:r>
              <a:rPr lang="en-US" altLang="zh-TW" dirty="0" smtClean="0"/>
              <a:t>Trunk</a:t>
            </a:r>
            <a:r>
              <a:rPr lang="zh-TW" altLang="en-US" dirty="0" smtClean="0"/>
              <a:t>／</a:t>
            </a:r>
            <a:r>
              <a:rPr lang="en-US" altLang="zh-TW" dirty="0" smtClean="0"/>
              <a:t>Tunnel</a:t>
            </a:r>
            <a:br>
              <a:rPr lang="en-US" altLang="zh-TW" dirty="0" smtClean="0"/>
            </a:br>
            <a:r>
              <a:rPr lang="en-US" altLang="zh-TW" dirty="0" smtClean="0"/>
              <a:t>CA</a:t>
            </a:r>
            <a:r>
              <a:rPr lang="zh-TW" altLang="en-US" dirty="0" smtClean="0"/>
              <a:t>，</a:t>
            </a:r>
            <a:r>
              <a:rPr lang="en-US" altLang="zh-TW" dirty="0" smtClean="0"/>
              <a:t>X509</a:t>
            </a:r>
            <a:br>
              <a:rPr lang="en-US" altLang="zh-TW" dirty="0" smtClean="0"/>
            </a:br>
            <a:r>
              <a:rPr lang="en-US" altLang="zh-TW" dirty="0" smtClean="0"/>
              <a:t>IKE phase 1 key lifetime : 28800</a:t>
            </a:r>
            <a:br>
              <a:rPr lang="en-US" altLang="zh-TW" dirty="0" smtClean="0"/>
            </a:br>
            <a:r>
              <a:rPr lang="en-US" altLang="zh-TW" dirty="0" smtClean="0"/>
              <a:t>IKE phase 2 key lifetime : 3600</a:t>
            </a:r>
            <a:br>
              <a:rPr lang="en-US" altLang="zh-TW" dirty="0" smtClean="0"/>
            </a:br>
            <a:r>
              <a:rPr lang="en-US" altLang="zh-TW" dirty="0" smtClean="0"/>
              <a:t>Remote IP </a:t>
            </a:r>
            <a:r>
              <a:rPr lang="zh-TW" altLang="en-US" dirty="0" smtClean="0"/>
              <a:t>區段</a:t>
            </a:r>
            <a:br>
              <a:rPr lang="zh-TW" altLang="en-US" dirty="0" smtClean="0"/>
            </a:br>
            <a:r>
              <a:rPr lang="en-US" altLang="zh-TW" dirty="0" smtClean="0"/>
              <a:t>Local IP</a:t>
            </a:r>
            <a:r>
              <a:rPr lang="zh-TW" altLang="en-US" dirty="0" smtClean="0"/>
              <a:t>區段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dirty="0" smtClean="0"/>
              <a:t>SSL VPN </a:t>
            </a:r>
            <a:br>
              <a:rPr lang="en-US" altLang="zh-TW" dirty="0" smtClean="0"/>
            </a:br>
            <a:r>
              <a:rPr lang="en-US" altLang="zh-TW" dirty="0" smtClean="0"/>
              <a:t>Proxy Mode</a:t>
            </a:r>
            <a:br>
              <a:rPr lang="en-US" altLang="zh-TW" dirty="0" smtClean="0"/>
            </a:br>
            <a:r>
              <a:rPr lang="en-US" altLang="zh-TW" dirty="0" smtClean="0"/>
              <a:t>Tunnel Mode</a:t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MOTP:</a:t>
            </a:r>
            <a:r>
              <a:rPr lang="zh-TW" altLang="en-US" dirty="0" smtClean="0"/>
              <a:t>動態性一次驗證</a:t>
            </a:r>
            <a:r>
              <a:rPr lang="en-US" altLang="zh-TW" dirty="0" smtClean="0"/>
              <a:t>Key 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設定的重點</a:t>
            </a:r>
            <a:br>
              <a:rPr lang="zh-TW" altLang="en-US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zh-TW" altLang="en-US" dirty="0" smtClean="0"/>
              <a:t>可以看的出來</a:t>
            </a:r>
            <a:r>
              <a:rPr lang="en-US" altLang="zh-TW" dirty="0" smtClean="0"/>
              <a:t>IPSec</a:t>
            </a:r>
            <a:r>
              <a:rPr lang="zh-TW" altLang="en-US" dirty="0" smtClean="0"/>
              <a:t>的設定最為複雜，但是原則上每一個關鍵字就是一把</a:t>
            </a:r>
            <a:r>
              <a:rPr lang="en-US" altLang="zh-TW" dirty="0" smtClean="0"/>
              <a:t>Key</a:t>
            </a:r>
            <a:br>
              <a:rPr lang="en-US" altLang="zh-TW" dirty="0" smtClean="0"/>
            </a:br>
            <a:r>
              <a:rPr lang="zh-TW" altLang="en-US" dirty="0" smtClean="0"/>
              <a:t>對方如果開那一把</a:t>
            </a:r>
            <a:br>
              <a:rPr lang="zh-TW" altLang="en-US" dirty="0" smtClean="0"/>
            </a:br>
            <a:r>
              <a:rPr lang="zh-TW" altLang="en-US" dirty="0" smtClean="0"/>
              <a:t>我方就是開那一把對應就可以了 </a:t>
            </a:r>
            <a:endParaRPr lang="zh-TW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mtClean="0">
                <a:hlinkClick r:id="rId2"/>
              </a:rPr>
              <a:t>https://www.draytek.com/support/knowledge-base/5729</a:t>
            </a:r>
            <a:endParaRPr lang="en-US" altLang="zh-TW" smtClean="0"/>
          </a:p>
          <a:p>
            <a:r>
              <a:rPr lang="en-US" altLang="zh-TW" smtClean="0"/>
              <a:t>lan</a:t>
            </a:r>
            <a:r>
              <a:rPr lang="en-US" altLang="zh-TW" dirty="0" smtClean="0"/>
              <a:t> </a:t>
            </a:r>
            <a:r>
              <a:rPr lang="zh-TW" altLang="en-US" dirty="0" smtClean="0"/>
              <a:t>和 </a:t>
            </a:r>
            <a:r>
              <a:rPr lang="en-US" altLang="zh-TW" dirty="0" err="1" smtClean="0"/>
              <a:t>vpn</a:t>
            </a:r>
            <a:r>
              <a:rPr lang="en-US" altLang="zh-TW" dirty="0" smtClean="0"/>
              <a:t> </a:t>
            </a:r>
            <a:r>
              <a:rPr lang="zh-TW" altLang="en-US" dirty="0" smtClean="0"/>
              <a:t>遠端同區段，不能在後端 </a:t>
            </a:r>
            <a:r>
              <a:rPr lang="en-US" altLang="zh-TW" dirty="0" smtClean="0"/>
              <a:t>TEST</a:t>
            </a:r>
          </a:p>
          <a:p>
            <a:r>
              <a:rPr lang="zh-TW" altLang="en-US" dirty="0" smtClean="0"/>
              <a:t>防毒</a:t>
            </a:r>
            <a:endParaRPr lang="en-US" altLang="zh-TW" dirty="0" smtClean="0"/>
          </a:p>
          <a:p>
            <a:r>
              <a:rPr lang="en-US" altLang="zh-TW" dirty="0" smtClean="0"/>
              <a:t>Win 10 </a:t>
            </a:r>
            <a:r>
              <a:rPr lang="zh-TW" altLang="en-US" dirty="0" smtClean="0"/>
              <a:t>系統問題</a:t>
            </a:r>
            <a:endParaRPr lang="en-US" altLang="zh-TW" dirty="0" smtClean="0"/>
          </a:p>
          <a:p>
            <a:r>
              <a:rPr lang="zh-TW" altLang="en-US" dirty="0" smtClean="0"/>
              <a:t>其他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32656"/>
            <a:ext cx="29622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同網段的</a:t>
            </a:r>
            <a:r>
              <a:rPr lang="en-US" altLang="zh-TW" dirty="0" smtClean="0"/>
              <a:t>VPN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/>
              <a:t>如何建立同網段 </a:t>
            </a:r>
            <a:r>
              <a:rPr lang="en-US" altLang="zh-TW" b="1" dirty="0" smtClean="0"/>
              <a:t>LAN to LAN VPN</a:t>
            </a:r>
          </a:p>
          <a:p>
            <a:r>
              <a:rPr lang="en-US" altLang="zh-TW" dirty="0" smtClean="0">
                <a:hlinkClick r:id="rId2"/>
              </a:rPr>
              <a:t>https://www.draytek.com/zh/faq/faq-vpn/vpn.lan-to-lan/%E5%A6%82%E4%BD%95%E5%BB%BA%E7%AB%8B%E5%90%8C%E7%B6%B2%E6%AE%B5-lan-to-lan-vpn/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雙固定</a:t>
            </a:r>
            <a:r>
              <a:rPr lang="en-US" altLang="zh-TW" dirty="0" smtClean="0"/>
              <a:t>IP</a:t>
            </a:r>
            <a:endParaRPr lang="zh-TW" altLang="en-US" dirty="0"/>
          </a:p>
        </p:txBody>
      </p:sp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09378"/>
            <a:ext cx="8229600" cy="410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單固定</a:t>
            </a:r>
            <a:r>
              <a:rPr lang="en-US" altLang="zh-TW" dirty="0" smtClean="0"/>
              <a:t>IP</a:t>
            </a:r>
            <a:endParaRPr lang="zh-TW" alt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18272"/>
            <a:ext cx="8229600" cy="408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雙符動</a:t>
            </a:r>
            <a:r>
              <a:rPr lang="en-US" altLang="zh-TW" dirty="0" smtClean="0"/>
              <a:t>IP</a:t>
            </a:r>
            <a:br>
              <a:rPr lang="en-US" altLang="zh-TW" dirty="0" smtClean="0"/>
            </a:br>
            <a:r>
              <a:rPr lang="en-US" altLang="zh-TW" dirty="0" smtClean="0"/>
              <a:t>http://ubddns.org</a:t>
            </a:r>
            <a:endParaRPr lang="zh-TW" altLang="en-US" dirty="0"/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2640"/>
            <a:ext cx="8229600" cy="4321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企業使用的</a:t>
            </a:r>
            <a:r>
              <a:rPr lang="en-US" altLang="zh-TW" dirty="0" smtClean="0"/>
              <a:t>VPN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MPLS</a:t>
            </a:r>
          </a:p>
          <a:p>
            <a:r>
              <a:rPr lang="en-US" altLang="zh-TW" dirty="0" smtClean="0"/>
              <a:t>IP-VPN(EZVPN)</a:t>
            </a:r>
          </a:p>
          <a:p>
            <a:r>
              <a:rPr lang="en-US" altLang="zh-TW" dirty="0" smtClean="0"/>
              <a:t>CPE VPN</a:t>
            </a:r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一端在其他防火牆底下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 descr="http://www.ublink.org/images/DrayTek/vigor2952/nat-vpn/vigor-nat-vp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4140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4G LTE VPN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3300" y="1600200"/>
            <a:ext cx="70173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MPLS/CPE</a:t>
            </a:r>
            <a:r>
              <a:rPr lang="zh-TW" altLang="en-US" dirty="0" smtClean="0"/>
              <a:t>混用</a:t>
            </a:r>
            <a:r>
              <a:rPr lang="en-US" altLang="zh-TW" dirty="0" smtClean="0"/>
              <a:t>VPN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2" name="Picture 4" descr="http://www.ublink.org/images/UBLink/cpevpn-ispvpn/35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7828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VPN</a:t>
            </a:r>
            <a:r>
              <a:rPr lang="zh-TW" altLang="en-US" dirty="0" smtClean="0"/>
              <a:t>底下有</a:t>
            </a:r>
            <a:r>
              <a:rPr lang="en-US" altLang="zh-TW" dirty="0" smtClean="0"/>
              <a:t>Core Switch</a:t>
            </a:r>
            <a:r>
              <a:rPr lang="zh-TW" altLang="en-US" dirty="0" smtClean="0"/>
              <a:t>和其他網段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VPN TCP/IP More</a:t>
            </a:r>
          </a:p>
          <a:p>
            <a:r>
              <a:rPr lang="en-US" altLang="zh-TW" dirty="0" smtClean="0"/>
              <a:t>Static Route (Vigor/Core Switch</a:t>
            </a:r>
            <a:r>
              <a:rPr lang="zh-TW" altLang="en-US" dirty="0" smtClean="0"/>
              <a:t>都要加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5064"/>
            <a:ext cx="9144000" cy="234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VPN</a:t>
            </a:r>
            <a:r>
              <a:rPr lang="zh-TW" altLang="en-US" dirty="0" smtClean="0"/>
              <a:t>繞路</a:t>
            </a:r>
            <a:endParaRPr lang="zh-TW" altLang="en-US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8865"/>
            <a:ext cx="8229600" cy="384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兩端的</a:t>
            </a:r>
            <a:r>
              <a:rPr lang="en-US" altLang="zh-TW" dirty="0" smtClean="0"/>
              <a:t>Wan</a:t>
            </a:r>
            <a:r>
              <a:rPr lang="zh-TW" altLang="en-US" dirty="0" smtClean="0"/>
              <a:t>都是虛擬</a:t>
            </a:r>
            <a:r>
              <a:rPr lang="en-US" altLang="zh-TW" dirty="0" err="1" smtClean="0"/>
              <a:t>ip</a:t>
            </a:r>
            <a:r>
              <a:rPr lang="zh-TW" altLang="en-US" dirty="0" smtClean="0"/>
              <a:t>怎麼連</a:t>
            </a:r>
            <a:r>
              <a:rPr lang="en-US" altLang="zh-TW" dirty="0" smtClean="0"/>
              <a:t>VPN </a:t>
            </a:r>
            <a:br>
              <a:rPr lang="en-US" altLang="zh-TW" dirty="0" smtClean="0"/>
            </a:br>
            <a:r>
              <a:rPr lang="en-US" altLang="zh-TW" dirty="0" err="1" smtClean="0"/>
              <a:t>VPN</a:t>
            </a:r>
            <a:r>
              <a:rPr lang="en-US" altLang="zh-TW" dirty="0" smtClean="0"/>
              <a:t> Matcher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申請網址</a:t>
            </a:r>
            <a:br>
              <a:rPr lang="zh-TW" altLang="en-US" dirty="0" smtClean="0"/>
            </a:br>
            <a:r>
              <a:rPr lang="en-US" altLang="zh-TW" dirty="0" smtClean="0">
                <a:hlinkClick r:id="rId2"/>
              </a:rPr>
              <a:t>http://vpn-matcher.draytek.com/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相關設定文件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8</a:t>
            </a:r>
            <a:r>
              <a:rPr lang="zh-TW" altLang="en-US" dirty="0" smtClean="0"/>
              <a:t>個</a:t>
            </a:r>
            <a:r>
              <a:rPr lang="en-US" altLang="zh-TW" dirty="0" smtClean="0"/>
              <a:t>Node</a:t>
            </a:r>
            <a:r>
              <a:rPr lang="zh-TW" altLang="en-US" smtClean="0"/>
              <a:t>，互通</a:t>
            </a:r>
            <a:endParaRPr lang="zh-TW" altLang="en-US" dirty="0" smtClean="0"/>
          </a:p>
          <a:p>
            <a:r>
              <a:rPr lang="en-US" altLang="zh-TW" dirty="0" smtClean="0">
                <a:hlinkClick r:id="rId3"/>
              </a:rPr>
              <a:t>http://www.ublink.org/index.php/download/send/132-user-manual-vigor/6308-vpn-matcher-vpn</a:t>
            </a:r>
            <a:endParaRPr lang="en-US" altLang="zh-TW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用</a:t>
            </a:r>
            <a:r>
              <a:rPr lang="en-US" altLang="zh-TW" dirty="0" smtClean="0"/>
              <a:t>VPN</a:t>
            </a:r>
            <a:r>
              <a:rPr lang="zh-TW" altLang="en-US" dirty="0" smtClean="0"/>
              <a:t>連入</a:t>
            </a:r>
            <a:r>
              <a:rPr lang="en-US" altLang="zh-TW" dirty="0" smtClean="0"/>
              <a:t>,\\</a:t>
            </a:r>
            <a:r>
              <a:rPr lang="zh-TW" altLang="en-US" dirty="0" smtClean="0"/>
              <a:t>電腦名稱 找不到 </a:t>
            </a:r>
            <a:r>
              <a:rPr lang="en-US" altLang="zh-TW" dirty="0" smtClean="0"/>
              <a:t>\\ip </a:t>
            </a:r>
            <a:r>
              <a:rPr lang="zh-TW" altLang="en-US" dirty="0" smtClean="0"/>
              <a:t>可以用 請問是什麼原因？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查對方電腦名稱的條例有</a:t>
            </a:r>
            <a:br>
              <a:rPr lang="zh-TW" altLang="en-US" dirty="0" smtClean="0"/>
            </a:br>
            <a:r>
              <a:rPr lang="en-US" altLang="zh-TW" dirty="0" smtClean="0"/>
              <a:t>DNS</a:t>
            </a:r>
            <a:br>
              <a:rPr lang="en-US" altLang="zh-TW" dirty="0" smtClean="0"/>
            </a:br>
            <a:r>
              <a:rPr lang="en-US" altLang="zh-TW" dirty="0" smtClean="0"/>
              <a:t>WINS</a:t>
            </a:r>
            <a:br>
              <a:rPr lang="en-US" altLang="zh-TW" dirty="0" smtClean="0"/>
            </a:br>
            <a:r>
              <a:rPr lang="en-US" altLang="zh-TW" dirty="0" smtClean="0"/>
              <a:t>NetBIOS over </a:t>
            </a:r>
            <a:r>
              <a:rPr lang="en-US" altLang="zh-TW" dirty="0" err="1" smtClean="0"/>
              <a:t>vpn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tcp</a:t>
            </a:r>
            <a:r>
              <a:rPr lang="en-US" altLang="zh-TW" dirty="0" smtClean="0"/>
              <a:t>/</a:t>
            </a:r>
            <a:r>
              <a:rPr lang="en-US" altLang="zh-TW" dirty="0" err="1" smtClean="0"/>
              <a:t>ip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LMHOST</a:t>
            </a:r>
            <a:br>
              <a:rPr lang="en-US" altLang="zh-TW" dirty="0" smtClean="0"/>
            </a:br>
            <a:r>
              <a:rPr lang="en-US" altLang="zh-TW" dirty="0" smtClean="0"/>
              <a:t>VPN </a:t>
            </a:r>
            <a:r>
              <a:rPr lang="zh-TW" altLang="en-US" dirty="0" smtClean="0"/>
              <a:t>走的是廣播封包</a:t>
            </a:r>
            <a:br>
              <a:rPr lang="zh-TW" altLang="en-US" dirty="0" smtClean="0"/>
            </a:br>
            <a:r>
              <a:rPr lang="en-US" altLang="zh-TW" dirty="0" smtClean="0"/>
              <a:t>Microsoft</a:t>
            </a:r>
            <a:r>
              <a:rPr lang="zh-TW" altLang="en-US" dirty="0" smtClean="0"/>
              <a:t>定義的時間是 </a:t>
            </a:r>
            <a:r>
              <a:rPr lang="en-US" altLang="zh-TW" dirty="0" smtClean="0"/>
              <a:t>12min~52min</a:t>
            </a:r>
            <a:br>
              <a:rPr lang="en-US" altLang="zh-TW" dirty="0" smtClean="0"/>
            </a:br>
            <a:r>
              <a:rPr lang="zh-TW" altLang="en-US" dirty="0" smtClean="0"/>
              <a:t>會擋住 </a:t>
            </a:r>
            <a:r>
              <a:rPr lang="en-US" altLang="zh-TW" dirty="0" err="1" smtClean="0"/>
              <a:t>netBIOS</a:t>
            </a:r>
            <a:r>
              <a:rPr lang="en-US" altLang="zh-TW" dirty="0" smtClean="0"/>
              <a:t> </a:t>
            </a:r>
            <a:r>
              <a:rPr lang="zh-TW" altLang="en-US" dirty="0" smtClean="0"/>
              <a:t>的有 </a:t>
            </a:r>
            <a:r>
              <a:rPr lang="en-US" altLang="zh-TW" dirty="0" smtClean="0"/>
              <a:t>Windows Firewall</a:t>
            </a:r>
            <a:br>
              <a:rPr lang="en-US" altLang="zh-TW" dirty="0" smtClean="0"/>
            </a:br>
            <a:r>
              <a:rPr lang="zh-TW" altLang="en-US" dirty="0" smtClean="0"/>
              <a:t>電腦防毒</a:t>
            </a:r>
            <a:br>
              <a:rPr lang="zh-TW" altLang="en-US" dirty="0" smtClean="0"/>
            </a:br>
            <a:r>
              <a:rPr lang="zh-TW" altLang="en-US" dirty="0" smtClean="0"/>
              <a:t>只要一條件不行</a:t>
            </a:r>
            <a:br>
              <a:rPr lang="zh-TW" altLang="en-US" dirty="0" smtClean="0"/>
            </a:br>
            <a:r>
              <a:rPr lang="zh-TW" altLang="en-US" dirty="0" smtClean="0"/>
              <a:t>就看不見電腦名稱</a:t>
            </a:r>
            <a:endParaRPr lang="zh-TW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NetBIOS</a:t>
            </a:r>
            <a:endParaRPr lang="zh-TW" altLang="en-US" dirty="0"/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49669"/>
            <a:ext cx="8229600" cy="38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統一驗證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zh-TW" altLang="en-US" dirty="0" smtClean="0"/>
          </a:p>
          <a:p>
            <a:r>
              <a:rPr lang="zh-TW" altLang="en-US" dirty="0" smtClean="0"/>
              <a:t>坐在台灣使用</a:t>
            </a:r>
            <a:r>
              <a:rPr lang="en-US" altLang="zh-TW" dirty="0" smtClean="0"/>
              <a:t>Windows</a:t>
            </a:r>
            <a:r>
              <a:rPr lang="zh-TW" altLang="en-US" dirty="0" smtClean="0"/>
              <a:t>的</a:t>
            </a:r>
            <a:r>
              <a:rPr lang="en-US" altLang="zh-TW" dirty="0" smtClean="0"/>
              <a:t>Radius Server</a:t>
            </a:r>
            <a:r>
              <a:rPr lang="zh-TW" altLang="en-US" dirty="0" smtClean="0"/>
              <a:t>控管全球 </a:t>
            </a:r>
            <a:r>
              <a:rPr lang="en-US" altLang="zh-TW" dirty="0" smtClean="0"/>
              <a:t>VPN </a:t>
            </a:r>
            <a:r>
              <a:rPr lang="zh-TW" altLang="en-US" dirty="0" smtClean="0"/>
              <a:t>的帳號連線</a:t>
            </a:r>
          </a:p>
          <a:p>
            <a:r>
              <a:rPr lang="en-US" altLang="zh-TW" dirty="0" smtClean="0">
                <a:hlinkClick r:id="rId2"/>
              </a:rPr>
              <a:t>http://www.ublink.org/index.php/news/86-windows-radius-server-vpn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Vigor3900/2960 PPTP/L2TP VPN</a:t>
            </a:r>
            <a:r>
              <a:rPr lang="zh-TW" altLang="en-US" dirty="0" smtClean="0"/>
              <a:t>整合</a:t>
            </a:r>
            <a:r>
              <a:rPr lang="en-US" altLang="zh-TW" dirty="0" smtClean="0"/>
              <a:t>AD/DC/Radius Server</a:t>
            </a:r>
            <a:r>
              <a:rPr lang="zh-TW" altLang="en-US" dirty="0" smtClean="0"/>
              <a:t>設定</a:t>
            </a:r>
          </a:p>
          <a:p>
            <a:r>
              <a:rPr lang="en-US" altLang="zh-TW" dirty="0" smtClean="0">
                <a:hlinkClick r:id="rId3"/>
              </a:rPr>
              <a:t>http://www.ublink.org/index.php/2-uncategorised/90-vigor3900-2960-pptp-l2tp-vpn-ad-dc-radius-server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WFH </a:t>
            </a:r>
            <a:r>
              <a:rPr lang="zh-TW" altLang="en-US" dirty="0" smtClean="0"/>
              <a:t>在家工作 </a:t>
            </a:r>
            <a:r>
              <a:rPr lang="en-US" altLang="zh-TW" dirty="0" smtClean="0"/>
              <a:t>VPN NFW UTM </a:t>
            </a:r>
            <a:r>
              <a:rPr lang="zh-TW" altLang="en-US" dirty="0" smtClean="0"/>
              <a:t>設備 </a:t>
            </a:r>
            <a:r>
              <a:rPr lang="en-US" altLang="zh-TW" dirty="0" smtClean="0"/>
              <a:t>PPTP L2TP </a:t>
            </a:r>
            <a:r>
              <a:rPr lang="zh-TW" altLang="en-US" dirty="0" smtClean="0"/>
              <a:t>都可以統一驗證 </a:t>
            </a:r>
            <a:r>
              <a:rPr lang="en-US" altLang="zh-TW" dirty="0" smtClean="0"/>
              <a:t>Radius Server</a:t>
            </a:r>
          </a:p>
          <a:p>
            <a:r>
              <a:rPr lang="en-US" altLang="zh-TW" dirty="0" smtClean="0">
                <a:hlinkClick r:id="rId4"/>
              </a:rPr>
              <a:t>http://www.ublink.org/index.php/news/625-wfh-vpn-nfw-utm-pptp-l2tp-radius-server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VPN </a:t>
            </a:r>
            <a:r>
              <a:rPr lang="zh-TW" altLang="en-US" dirty="0" smtClean="0"/>
              <a:t>分流架構一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12806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挑選的設備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TW" dirty="0" err="1" smtClean="0"/>
              <a:t>DrayTek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Vigor</a:t>
            </a:r>
            <a:r>
              <a:rPr lang="zh-TW" altLang="en-US" dirty="0" smtClean="0"/>
              <a:t>內含</a:t>
            </a:r>
            <a:r>
              <a:rPr lang="en-US" altLang="zh-TW" dirty="0" smtClean="0"/>
              <a:t>VPN</a:t>
            </a:r>
            <a:r>
              <a:rPr lang="zh-TW" altLang="en-US" dirty="0" smtClean="0"/>
              <a:t>系列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IPSec</a:t>
            </a:r>
          </a:p>
          <a:p>
            <a:pPr lvl="2"/>
            <a:r>
              <a:rPr lang="en-US" altLang="zh-TW" dirty="0" smtClean="0"/>
              <a:t>PPTP</a:t>
            </a:r>
          </a:p>
          <a:p>
            <a:pPr lvl="2"/>
            <a:r>
              <a:rPr lang="en-US" altLang="zh-TW" dirty="0" smtClean="0"/>
              <a:t>L2TP</a:t>
            </a:r>
          </a:p>
          <a:p>
            <a:pPr lvl="2"/>
            <a:r>
              <a:rPr lang="en-US" altLang="zh-TW" dirty="0" smtClean="0"/>
              <a:t>GRE</a:t>
            </a:r>
          </a:p>
          <a:p>
            <a:pPr lvl="2"/>
            <a:r>
              <a:rPr lang="en-US" altLang="zh-TW" dirty="0" smtClean="0"/>
              <a:t>SSL VPN </a:t>
            </a:r>
            <a:r>
              <a:rPr lang="en-US" altLang="zh-TW" dirty="0" smtClean="0"/>
              <a:t>Tunnel</a:t>
            </a:r>
          </a:p>
          <a:p>
            <a:pPr lvl="2"/>
            <a:r>
              <a:rPr lang="en-US" altLang="zh-TW" dirty="0" err="1" smtClean="0"/>
              <a:t>OpenVPN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WireGuard</a:t>
            </a:r>
            <a:endParaRPr lang="en-US" altLang="zh-TW" dirty="0" smtClean="0"/>
          </a:p>
          <a:p>
            <a:r>
              <a:rPr lang="en-US" altLang="zh-TW" dirty="0" smtClean="0"/>
              <a:t>NUSOFT</a:t>
            </a:r>
          </a:p>
          <a:p>
            <a:pPr lvl="1"/>
            <a:r>
              <a:rPr lang="en-US" altLang="zh-TW" dirty="0" smtClean="0"/>
              <a:t>MHG</a:t>
            </a:r>
          </a:p>
          <a:p>
            <a:pPr lvl="1"/>
            <a:r>
              <a:rPr lang="en-US" altLang="zh-TW" dirty="0" smtClean="0"/>
              <a:t>NFW</a:t>
            </a:r>
          </a:p>
          <a:p>
            <a:pPr lvl="1"/>
            <a:r>
              <a:rPr lang="en-US" altLang="zh-TW" dirty="0" smtClean="0"/>
              <a:t>UTM</a:t>
            </a:r>
          </a:p>
          <a:p>
            <a:pPr lvl="2"/>
            <a:r>
              <a:rPr lang="en-US" altLang="zh-TW" dirty="0" err="1" smtClean="0"/>
              <a:t>Ipsec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PPTP</a:t>
            </a:r>
          </a:p>
          <a:p>
            <a:pPr lvl="2"/>
            <a:r>
              <a:rPr lang="en-US" altLang="zh-TW" dirty="0" smtClean="0"/>
              <a:t>L2TP</a:t>
            </a:r>
          </a:p>
          <a:p>
            <a:pPr lvl="2"/>
            <a:r>
              <a:rPr lang="en-US" altLang="zh-TW" dirty="0" smtClean="0"/>
              <a:t>GRE</a:t>
            </a:r>
          </a:p>
          <a:p>
            <a:pPr lvl="2"/>
            <a:r>
              <a:rPr lang="en-US" altLang="zh-TW" dirty="0" err="1" smtClean="0"/>
              <a:t>openVPN</a:t>
            </a:r>
            <a:endParaRPr lang="zh-TW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VPN</a:t>
            </a:r>
            <a:r>
              <a:rPr lang="zh-TW" altLang="en-US" dirty="0" smtClean="0"/>
              <a:t>分流架構二</a:t>
            </a:r>
            <a:r>
              <a:rPr lang="en-US" altLang="zh-TW" dirty="0" smtClean="0"/>
              <a:t>(</a:t>
            </a:r>
            <a:r>
              <a:rPr lang="zh-TW" altLang="en-US" dirty="0" smtClean="0"/>
              <a:t>同一地點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/>
              <a:t>DNS</a:t>
            </a:r>
            <a:r>
              <a:rPr lang="zh-TW" altLang="en-US" dirty="0" smtClean="0"/>
              <a:t> </a:t>
            </a:r>
            <a:r>
              <a:rPr lang="en-US" altLang="zh-TW" smtClean="0"/>
              <a:t>Load balance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984776" cy="4806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DNS Load Balance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WFH VPN </a:t>
            </a:r>
            <a:r>
              <a:rPr lang="zh-TW" altLang="en-US" dirty="0" smtClean="0"/>
              <a:t>多 </a:t>
            </a:r>
            <a:r>
              <a:rPr lang="en-US" altLang="zh-TW" dirty="0" smtClean="0"/>
              <a:t>WAN </a:t>
            </a:r>
            <a:r>
              <a:rPr lang="zh-TW" altLang="en-US" dirty="0" smtClean="0"/>
              <a:t>分流 權重觀念也是靠他來達成</a:t>
            </a:r>
          </a:p>
          <a:p>
            <a:r>
              <a:rPr lang="en-US" altLang="zh-TW" dirty="0" smtClean="0"/>
              <a:t>DNS </a:t>
            </a:r>
            <a:r>
              <a:rPr lang="zh-TW" altLang="en-US" dirty="0" smtClean="0"/>
              <a:t>負載平衡</a:t>
            </a:r>
          </a:p>
          <a:p>
            <a:r>
              <a:rPr lang="zh-TW" altLang="en-US" dirty="0" smtClean="0"/>
              <a:t>如何設定</a:t>
            </a:r>
            <a:r>
              <a:rPr lang="en-US" altLang="zh-TW" dirty="0" smtClean="0"/>
              <a:t>Vigor300B-2960-3900-WAN-Inbound-Load-Balance</a:t>
            </a:r>
            <a:r>
              <a:rPr lang="zh-TW" altLang="en-US" dirty="0" smtClean="0"/>
              <a:t>負載平衡</a:t>
            </a:r>
          </a:p>
          <a:p>
            <a:r>
              <a:rPr lang="en-US" altLang="zh-TW" dirty="0" smtClean="0">
                <a:hlinkClick r:id="rId2"/>
              </a:rPr>
              <a:t>http://www.ublink.org/index.php/news/256-vigor300b-2960-3900-wan-inbound-load-balance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好屌的 </a:t>
            </a:r>
            <a:r>
              <a:rPr lang="en-US" altLang="zh-TW" dirty="0" smtClean="0"/>
              <a:t>Inbound </a:t>
            </a:r>
            <a:r>
              <a:rPr lang="en-US" altLang="zh-TW" dirty="0" err="1" smtClean="0"/>
              <a:t>Loadbalance</a:t>
            </a:r>
            <a:r>
              <a:rPr lang="en-US" altLang="zh-TW" dirty="0" smtClean="0"/>
              <a:t> DNS Server NFW-460</a:t>
            </a:r>
          </a:p>
          <a:p>
            <a:r>
              <a:rPr lang="en-US" altLang="zh-TW" dirty="0" smtClean="0">
                <a:hlinkClick r:id="rId3"/>
              </a:rPr>
              <a:t>http://www.ublink.org/index.php/news/541-inbound-loadbalance-dns-server-nfw-460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err="1" smtClean="0"/>
              <a:t>WireGuard</a:t>
            </a:r>
            <a:r>
              <a:rPr lang="en-US" altLang="zh-TW" dirty="0" smtClean="0"/>
              <a:t> VPN from Windows to Vigor Router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hlinkClick r:id="rId2"/>
              </a:rPr>
              <a:t>https://www.draytek.com/support/knowledge-base/7661?utm_source=migo-dis&amp;utm_medium=email&amp;utm_campaign=edm-220127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The END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感謝您 </a:t>
            </a:r>
            <a:r>
              <a:rPr lang="en-US" altLang="zh-TW" sz="2400" dirty="0" smtClean="0"/>
              <a:t>!!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如果您有任何的問題</a:t>
            </a: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b="1" dirty="0" smtClean="0">
                <a:solidFill>
                  <a:srgbClr val="FF0000"/>
                </a:solidFill>
              </a:rPr>
              <a:t>單項產品詳細簡報請洽詢各區服務處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請洽</a:t>
            </a:r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台中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裕笠科技股份有限公司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:04-2260-5121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2"/>
              </a:rPr>
              <a:t>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台北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遠豐科技股份有限公司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:02-2932-1422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dirty="0" smtClean="0">
                <a:hlinkClick r:id="rId3"/>
              </a:rPr>
              <a:t>help@farich.com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r>
              <a:rPr lang="zh-TW" altLang="en-US" sz="2400" dirty="0" smtClean="0"/>
              <a:t>高雄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鉅創科技股份有限公司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 smtClean="0"/>
              <a:t>電話</a:t>
            </a:r>
            <a:r>
              <a:rPr lang="en-US" altLang="zh-TW" sz="2000" dirty="0" smtClean="0"/>
              <a:t>:07-588-1868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sz="2000" smtClean="0">
                <a:hlinkClick r:id="rId4"/>
              </a:rPr>
              <a:t>kshelp@ublink.org</a:t>
            </a:r>
            <a:endParaRPr lang="en-US" altLang="zh-TW" sz="2000" dirty="0" smtClean="0"/>
          </a:p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5619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Lan</a:t>
            </a:r>
            <a:r>
              <a:rPr lang="en-US" altLang="zh-TW" dirty="0" smtClean="0"/>
              <a:t> to </a:t>
            </a:r>
            <a:r>
              <a:rPr lang="en-US" altLang="zh-TW" dirty="0" err="1" smtClean="0"/>
              <a:t>Lan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IPSec</a:t>
            </a:r>
          </a:p>
          <a:p>
            <a:r>
              <a:rPr lang="en-US" altLang="zh-TW" dirty="0" smtClean="0"/>
              <a:t>PPTP</a:t>
            </a:r>
          </a:p>
          <a:p>
            <a:r>
              <a:rPr lang="en-US" altLang="zh-TW" dirty="0" smtClean="0"/>
              <a:t>L2TP</a:t>
            </a:r>
          </a:p>
          <a:p>
            <a:r>
              <a:rPr lang="en-US" altLang="zh-TW" dirty="0" smtClean="0"/>
              <a:t>SSL VPN Tunnel Mode</a:t>
            </a:r>
          </a:p>
          <a:p>
            <a:r>
              <a:rPr lang="en-US" altLang="zh-TW" dirty="0" smtClean="0"/>
              <a:t>GRE</a:t>
            </a:r>
          </a:p>
          <a:p>
            <a:r>
              <a:rPr lang="en-US" altLang="zh-TW" dirty="0" err="1" smtClean="0"/>
              <a:t>DyVPN</a:t>
            </a:r>
            <a:endParaRPr lang="en-US" altLang="zh-TW" dirty="0" smtClean="0"/>
          </a:p>
          <a:p>
            <a:r>
              <a:rPr lang="en-US" altLang="zh-TW" dirty="0" smtClean="0"/>
              <a:t>VPN Matcher(</a:t>
            </a:r>
            <a:r>
              <a:rPr lang="zh-TW" altLang="en-US" dirty="0" smtClean="0"/>
              <a:t>兩端的</a:t>
            </a:r>
            <a:r>
              <a:rPr lang="en-US" altLang="zh-TW" dirty="0" smtClean="0"/>
              <a:t>Wan</a:t>
            </a:r>
            <a:r>
              <a:rPr lang="zh-TW" altLang="en-US" dirty="0" smtClean="0"/>
              <a:t>都是虛擬</a:t>
            </a:r>
            <a:r>
              <a:rPr lang="en-US" altLang="zh-TW" dirty="0" err="1" smtClean="0"/>
              <a:t>ip</a:t>
            </a:r>
            <a:r>
              <a:rPr lang="en-US" altLang="zh-TW" dirty="0" smtClean="0"/>
              <a:t>)</a:t>
            </a:r>
            <a:r>
              <a:rPr lang="zh-TW" altLang="en-US" dirty="0" smtClean="0"/>
              <a:t>雲端</a:t>
            </a:r>
            <a:r>
              <a:rPr lang="en-US" altLang="zh-TW" dirty="0" smtClean="0"/>
              <a:t>VPN</a:t>
            </a:r>
          </a:p>
          <a:p>
            <a:pPr lvl="1"/>
            <a:r>
              <a:rPr lang="zh-TW" altLang="en-US" dirty="0" smtClean="0"/>
              <a:t>一個帳號</a:t>
            </a:r>
            <a:r>
              <a:rPr lang="en-US" altLang="zh-TW" dirty="0" smtClean="0"/>
              <a:t>8</a:t>
            </a:r>
            <a:r>
              <a:rPr lang="zh-TW" altLang="en-US" dirty="0" smtClean="0"/>
              <a:t>個</a:t>
            </a:r>
            <a:r>
              <a:rPr lang="en-US" altLang="zh-TW" dirty="0" smtClean="0"/>
              <a:t>node</a:t>
            </a:r>
          </a:p>
          <a:p>
            <a:r>
              <a:rPr lang="en-US" altLang="zh-TW" dirty="0" err="1" smtClean="0"/>
              <a:t>WireGuard</a:t>
            </a:r>
            <a:r>
              <a:rPr lang="zh-TW" altLang="en-US" dirty="0" smtClean="0"/>
              <a:t> </a:t>
            </a:r>
            <a:r>
              <a:rPr lang="en-US" altLang="zh-TW" dirty="0" smtClean="0"/>
              <a:t>(Windows)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VPN </a:t>
            </a:r>
            <a:r>
              <a:rPr lang="en-US" altLang="zh-TW" dirty="0" smtClean="0"/>
              <a:t>Matcher(</a:t>
            </a:r>
            <a:r>
              <a:rPr lang="zh-TW" altLang="en-US" dirty="0" smtClean="0"/>
              <a:t>兩端</a:t>
            </a:r>
            <a:r>
              <a:rPr lang="en-US" altLang="zh-TW" dirty="0" smtClean="0"/>
              <a:t>wan</a:t>
            </a:r>
            <a:r>
              <a:rPr lang="zh-TW" altLang="en-US" dirty="0" smtClean="0"/>
              <a:t>都</a:t>
            </a:r>
            <a:r>
              <a:rPr lang="zh-TW" altLang="en-US" dirty="0" smtClean="0"/>
              <a:t>虛</a:t>
            </a:r>
            <a:r>
              <a:rPr lang="zh-TW" altLang="en-US" dirty="0" smtClean="0"/>
              <a:t>擬</a:t>
            </a:r>
            <a:r>
              <a:rPr lang="en-US" altLang="zh-TW" dirty="0" smtClean="0"/>
              <a:t>IP)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 </a:t>
            </a:r>
            <a:r>
              <a:rPr lang="en-US" altLang="zh-TW" dirty="0" smtClean="0">
                <a:hlinkClick r:id="rId2"/>
              </a:rPr>
              <a:t>https://</a:t>
            </a:r>
            <a:r>
              <a:rPr lang="en-US" altLang="zh-TW" dirty="0" smtClean="0">
                <a:hlinkClick r:id="rId2"/>
              </a:rPr>
              <a:t>vpn-matcher.draytek.com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1691481"/>
            <a:ext cx="50673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Client to </a:t>
            </a:r>
            <a:r>
              <a:rPr lang="en-US" altLang="zh-TW" dirty="0" err="1" smtClean="0"/>
              <a:t>Lan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PPTP</a:t>
            </a:r>
          </a:p>
          <a:p>
            <a:r>
              <a:rPr lang="en-US" altLang="zh-TW" dirty="0" smtClean="0"/>
              <a:t>L2TP</a:t>
            </a:r>
          </a:p>
          <a:p>
            <a:r>
              <a:rPr lang="en-US" altLang="zh-TW" dirty="0" smtClean="0"/>
              <a:t>L2TP over IPSec</a:t>
            </a:r>
          </a:p>
          <a:p>
            <a:r>
              <a:rPr lang="en-US" altLang="zh-TW" dirty="0" smtClean="0"/>
              <a:t>IPSec IKEv2</a:t>
            </a:r>
          </a:p>
          <a:p>
            <a:r>
              <a:rPr lang="en-US" altLang="zh-TW" dirty="0" smtClean="0"/>
              <a:t>SSL VPN/</a:t>
            </a:r>
            <a:r>
              <a:rPr lang="en-US" altLang="zh-TW" dirty="0" err="1" smtClean="0"/>
              <a:t>openVPN</a:t>
            </a: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VPN Hub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 descr="http://www.ublink.org/images/UBLink/vpn-hub/vpn-hub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82000" cy="493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6" name="Picture 2" descr="http://www.ublink.org/images/UBLink/vpn-hub/vpn-hub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12652" cy="3744416"/>
          </a:xfrm>
          <a:prstGeom prst="rect">
            <a:avLst/>
          </a:prstGeom>
          <a:noFill/>
        </p:spPr>
      </p:pic>
      <p:pic>
        <p:nvPicPr>
          <p:cNvPr id="31748" name="Picture 4" descr="http://www.ublink.org/images/UBLink/vpn-hub/vpn-hub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476672"/>
            <a:ext cx="4914900" cy="583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0" name="Picture 2" descr="http://www.ublink.org/images/UBLink/vpn-hub/vpn-hub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8675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396</Words>
  <Application>Microsoft Office PowerPoint</Application>
  <PresentationFormat>如螢幕大小 (4:3)</PresentationFormat>
  <Paragraphs>113</Paragraphs>
  <Slides>33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Office 佈景主題</vt:lpstr>
      <vt:lpstr>企業自建vpn規劃</vt:lpstr>
      <vt:lpstr>企業使用的VPN</vt:lpstr>
      <vt:lpstr>挑選的設備</vt:lpstr>
      <vt:lpstr>Lan to Lan</vt:lpstr>
      <vt:lpstr>VPN Matcher(兩端wan都虛擬IP)  https://vpn-matcher.draytek.com </vt:lpstr>
      <vt:lpstr>Client to Lan</vt:lpstr>
      <vt:lpstr>VPN Hub</vt:lpstr>
      <vt:lpstr>投影片 8</vt:lpstr>
      <vt:lpstr>投影片 9</vt:lpstr>
      <vt:lpstr>VPN Trunk</vt:lpstr>
      <vt:lpstr>VPN Backup</vt:lpstr>
      <vt:lpstr>投影片 12</vt:lpstr>
      <vt:lpstr>NUSOFT VPN Trunk</vt:lpstr>
      <vt:lpstr>VPN為何不通注意事項，不要同區段</vt:lpstr>
      <vt:lpstr>投影片 15</vt:lpstr>
      <vt:lpstr>同網段的VPN</vt:lpstr>
      <vt:lpstr>雙固定IP</vt:lpstr>
      <vt:lpstr>單固定IP</vt:lpstr>
      <vt:lpstr>雙符動IP http://ubddns.org</vt:lpstr>
      <vt:lpstr>一端在其他防火牆底下</vt:lpstr>
      <vt:lpstr>4G LTE VPN</vt:lpstr>
      <vt:lpstr>MPLS/CPE混用VPN</vt:lpstr>
      <vt:lpstr>VPN底下有Core Switch和其他網段</vt:lpstr>
      <vt:lpstr>VPN繞路</vt:lpstr>
      <vt:lpstr>兩端的Wan都是虛擬ip怎麼連VPN  VPN Matcher</vt:lpstr>
      <vt:lpstr>用VPN連入,\\電腦名稱 找不到 \\ip 可以用 請問是什麼原因？</vt:lpstr>
      <vt:lpstr>NetBIOS</vt:lpstr>
      <vt:lpstr>統一驗證</vt:lpstr>
      <vt:lpstr>VPN 分流架構一</vt:lpstr>
      <vt:lpstr>VPN分流架構二(同一地點) DNS Load balance</vt:lpstr>
      <vt:lpstr>DNS Load Balance</vt:lpstr>
      <vt:lpstr>WireGuard VPN from Windows to Vigor Router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企業自建vpn規劃</dc:title>
  <dc:creator>JanusLin</dc:creator>
  <cp:lastModifiedBy>januslin</cp:lastModifiedBy>
  <cp:revision>46</cp:revision>
  <dcterms:created xsi:type="dcterms:W3CDTF">2018-01-08T23:55:42Z</dcterms:created>
  <dcterms:modified xsi:type="dcterms:W3CDTF">2022-08-24T05:52:01Z</dcterms:modified>
</cp:coreProperties>
</file>