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2021/11/1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 descr="底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5883564" y="6381328"/>
            <a:ext cx="3260435" cy="4766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aytek.com/support/knowledge-base/768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line.naver.jp/ti/p/@xat.0000132120.jm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Vigor_RootAP</a:t>
            </a:r>
            <a:r>
              <a:rPr lang="zh-TW" altLang="en-US" dirty="0" smtClean="0"/>
              <a:t>功能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The END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:07-588-1868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56192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err="1" smtClean="0"/>
              <a:t>VigorAP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RootAP</a:t>
            </a:r>
            <a:r>
              <a:rPr lang="en-US" altLang="zh-TW" dirty="0" smtClean="0"/>
              <a:t> </a:t>
            </a:r>
            <a:r>
              <a:rPr lang="zh-TW" altLang="en-US" dirty="0" smtClean="0"/>
              <a:t>管理功能，同層 </a:t>
            </a:r>
            <a:r>
              <a:rPr lang="en-US" altLang="zh-TW" dirty="0" err="1" smtClean="0"/>
              <a:t>RootAP</a:t>
            </a:r>
            <a:r>
              <a:rPr lang="en-US" altLang="zh-TW" dirty="0" smtClean="0"/>
              <a:t> </a:t>
            </a:r>
            <a:r>
              <a:rPr lang="zh-TW" altLang="en-US" dirty="0" smtClean="0"/>
              <a:t>設定 </a:t>
            </a:r>
            <a:r>
              <a:rPr lang="en-US" altLang="zh-TW" dirty="0" err="1" smtClean="0"/>
              <a:t>config</a:t>
            </a:r>
            <a:r>
              <a:rPr lang="en-US" altLang="zh-TW" dirty="0" smtClean="0"/>
              <a:t> </a:t>
            </a:r>
            <a:r>
              <a:rPr lang="zh-TW" altLang="en-US" dirty="0" smtClean="0"/>
              <a:t>自動會同步到其他的 </a:t>
            </a:r>
            <a:r>
              <a:rPr lang="en-US" altLang="zh-TW" dirty="0" err="1" smtClean="0"/>
              <a:t>ClientAP</a:t>
            </a:r>
            <a:endParaRPr lang="en-US" altLang="zh-TW" dirty="0" smtClean="0"/>
          </a:p>
          <a:p>
            <a:r>
              <a:rPr lang="zh-TW" altLang="en-US" dirty="0" smtClean="0"/>
              <a:t>意思是前端不一定是 </a:t>
            </a:r>
            <a:r>
              <a:rPr lang="en-US" altLang="zh-TW" dirty="0" smtClean="0"/>
              <a:t>Vigor Route/Firewall </a:t>
            </a:r>
            <a:r>
              <a:rPr lang="zh-TW" altLang="en-US" dirty="0" smtClean="0"/>
              <a:t>都可以使用統一設定 </a:t>
            </a:r>
            <a:r>
              <a:rPr lang="en-US" altLang="zh-TW" dirty="0" err="1" smtClean="0"/>
              <a:t>VigorAP</a:t>
            </a:r>
            <a:endParaRPr lang="en-US" altLang="zh-TW" dirty="0" smtClean="0"/>
          </a:p>
          <a:p>
            <a:r>
              <a:rPr lang="en-US" altLang="zh-TW" dirty="0" smtClean="0"/>
              <a:t>AP-based Access Point Management (APM)</a:t>
            </a:r>
          </a:p>
          <a:p>
            <a:r>
              <a:rPr lang="zh-TW" altLang="en-US" dirty="0" smtClean="0"/>
              <a:t>原文說明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 smtClean="0">
                <a:hlinkClick r:id="rId2"/>
              </a:rPr>
              <a:t>https://www.draytek.com/support/knowledge-base/7683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支援的型號版本</a:t>
            </a:r>
            <a:r>
              <a:rPr lang="en-US" altLang="zh-TW" dirty="0" smtClean="0"/>
              <a:t>(</a:t>
            </a:r>
            <a:r>
              <a:rPr lang="zh-TW" altLang="en-US" dirty="0" smtClean="0"/>
              <a:t>型號不同，台數不同</a:t>
            </a:r>
            <a:r>
              <a:rPr lang="en-US" altLang="zh-TW" dirty="0" smtClean="0"/>
              <a:t>)</a:t>
            </a:r>
          </a:p>
          <a:p>
            <a:r>
              <a:rPr lang="en-US" altLang="zh-TW" dirty="0" err="1" smtClean="0"/>
              <a:t>VigorAP</a:t>
            </a:r>
            <a:r>
              <a:rPr lang="en-US" altLang="zh-TW" dirty="0" smtClean="0"/>
              <a:t>     Firmware Version</a:t>
            </a:r>
            <a:br>
              <a:rPr lang="en-US" altLang="zh-TW" dirty="0" smtClean="0"/>
            </a:br>
            <a:r>
              <a:rPr lang="en-US" altLang="zh-TW" dirty="0" err="1" smtClean="0"/>
              <a:t>VigorAP</a:t>
            </a:r>
            <a:r>
              <a:rPr lang="en-US" altLang="zh-TW" dirty="0" smtClean="0"/>
              <a:t> 1060C     1.3.8 (50)</a:t>
            </a:r>
            <a:br>
              <a:rPr lang="en-US" altLang="zh-TW" dirty="0" smtClean="0"/>
            </a:br>
            <a:r>
              <a:rPr lang="en-US" altLang="zh-TW" dirty="0" err="1" smtClean="0"/>
              <a:t>VigorAP</a:t>
            </a:r>
            <a:r>
              <a:rPr lang="en-US" altLang="zh-TW" dirty="0" smtClean="0"/>
              <a:t> 960C     1.3.9 (30)</a:t>
            </a:r>
            <a:br>
              <a:rPr lang="en-US" altLang="zh-TW" dirty="0" smtClean="0"/>
            </a:br>
            <a:r>
              <a:rPr lang="en-US" altLang="zh-TW" dirty="0" err="1" smtClean="0"/>
              <a:t>VigorAP</a:t>
            </a:r>
            <a:r>
              <a:rPr lang="en-US" altLang="zh-TW" dirty="0" smtClean="0"/>
              <a:t> 920R     1.4.1 (30)</a:t>
            </a:r>
            <a:br>
              <a:rPr lang="en-US" altLang="zh-TW" dirty="0" smtClean="0"/>
            </a:br>
            <a:r>
              <a:rPr lang="en-US" altLang="zh-TW" dirty="0" err="1" smtClean="0"/>
              <a:t>VigorAP</a:t>
            </a:r>
            <a:r>
              <a:rPr lang="en-US" altLang="zh-TW" dirty="0" smtClean="0"/>
              <a:t> 918R     1.4.1 (30)</a:t>
            </a:r>
            <a:br>
              <a:rPr lang="en-US" altLang="zh-TW" dirty="0" smtClean="0"/>
            </a:br>
            <a:r>
              <a:rPr lang="en-US" altLang="zh-TW" dirty="0" err="1" smtClean="0"/>
              <a:t>VigorAP</a:t>
            </a:r>
            <a:r>
              <a:rPr lang="en-US" altLang="zh-TW" dirty="0" smtClean="0"/>
              <a:t> 912C     1.4.0 (20)</a:t>
            </a:r>
            <a:br>
              <a:rPr lang="en-US" altLang="zh-TW" dirty="0" smtClean="0"/>
            </a:br>
            <a:r>
              <a:rPr lang="en-US" altLang="zh-TW" dirty="0" err="1" smtClean="0"/>
              <a:t>VigorAP</a:t>
            </a:r>
            <a:r>
              <a:rPr lang="en-US" altLang="zh-TW" dirty="0" smtClean="0"/>
              <a:t> 903     1.3.5 (20)</a:t>
            </a:r>
            <a:br>
              <a:rPr lang="en-US" altLang="zh-TW" dirty="0" smtClean="0"/>
            </a:br>
            <a:r>
              <a:rPr lang="en-US" altLang="zh-TW" dirty="0" err="1" smtClean="0"/>
              <a:t>VigorAP</a:t>
            </a:r>
            <a:r>
              <a:rPr lang="en-US" altLang="zh-TW" dirty="0" smtClean="0"/>
              <a:t> 802     1.3.5</a:t>
            </a:r>
            <a:br>
              <a:rPr lang="en-US" altLang="zh-TW" dirty="0" smtClean="0"/>
            </a:br>
            <a:r>
              <a:rPr lang="en-US" altLang="zh-TW" dirty="0" err="1" smtClean="0"/>
              <a:t>VigorAP</a:t>
            </a:r>
            <a:r>
              <a:rPr lang="en-US" altLang="zh-TW" dirty="0" smtClean="0"/>
              <a:t> 1000C     1.4.1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3537" y="2143919"/>
            <a:ext cx="5876925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7737" y="1720056"/>
            <a:ext cx="724852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412" y="2467769"/>
            <a:ext cx="78771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US" altLang="zh-TW" dirty="0" err="1" smtClean="0"/>
              <a:t>Config</a:t>
            </a:r>
            <a:r>
              <a:rPr lang="en-US" altLang="zh-TW" dirty="0" smtClean="0"/>
              <a:t> </a:t>
            </a:r>
            <a:r>
              <a:rPr lang="zh-TW" altLang="en-US" dirty="0" smtClean="0"/>
              <a:t>點</a:t>
            </a:r>
            <a:r>
              <a:rPr lang="en-US" altLang="zh-TW" dirty="0" smtClean="0"/>
              <a:t>sync </a:t>
            </a:r>
            <a:r>
              <a:rPr lang="zh-TW" altLang="en-US" dirty="0" smtClean="0"/>
              <a:t>要等三分鐘才會生效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不然就重開機 </a:t>
            </a:r>
            <a:r>
              <a:rPr lang="en-US" altLang="zh-TW" dirty="0" err="1" smtClean="0"/>
              <a:t>RootAP</a:t>
            </a:r>
            <a:r>
              <a:rPr lang="zh-TW" altLang="en-US" dirty="0" smtClean="0"/>
              <a:t> 也會 </a:t>
            </a:r>
            <a:r>
              <a:rPr lang="en-US" altLang="zh-TW" dirty="0" smtClean="0"/>
              <a:t>sync </a:t>
            </a:r>
            <a:r>
              <a:rPr lang="en-US" altLang="zh-TW" dirty="0" err="1" smtClean="0"/>
              <a:t>NodeAP</a:t>
            </a:r>
            <a:endParaRPr lang="zh-TW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425" y="1886744"/>
            <a:ext cx="767715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8700" y="1981994"/>
            <a:ext cx="708660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@LINE</a:t>
            </a:r>
            <a:br>
              <a:rPr lang="en-US" altLang="zh-TW" dirty="0" smtClean="0"/>
            </a:br>
            <a:r>
              <a:rPr lang="en-US" altLang="zh-TW" sz="2200" dirty="0" smtClean="0">
                <a:hlinkClick r:id="rId2"/>
              </a:rPr>
              <a:t>http://line.naver.jp/ti/p/%40xat.0000132120.jmw</a:t>
            </a:r>
            <a:endParaRPr lang="zh-TW" altLang="en-US" dirty="0" smtClean="0"/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4926" y="1600200"/>
            <a:ext cx="359414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119</Words>
  <Application>Microsoft Office PowerPoint</Application>
  <PresentationFormat>如螢幕大小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Vigor_RootAP功能</vt:lpstr>
      <vt:lpstr>投影片 2</vt:lpstr>
      <vt:lpstr>投影片 3</vt:lpstr>
      <vt:lpstr>投影片 4</vt:lpstr>
      <vt:lpstr>投影片 5</vt:lpstr>
      <vt:lpstr>投影片 6</vt:lpstr>
      <vt:lpstr>Config 點sync 要等三分鐘才會生效 不然就重開機 RootAP 也會 sync NodeAP</vt:lpstr>
      <vt:lpstr>投影片 8</vt:lpstr>
      <vt:lpstr>@LINE http://line.naver.jp/ti/p/%40xat.0000132120.jmw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Vigor_RootAP功能</dc:title>
  <dc:creator>januslin</dc:creator>
  <cp:lastModifiedBy>januslin</cp:lastModifiedBy>
  <cp:revision>6</cp:revision>
  <dcterms:created xsi:type="dcterms:W3CDTF">2021-08-11T09:24:20Z</dcterms:created>
  <dcterms:modified xsi:type="dcterms:W3CDTF">2021-11-01T05:07:35Z</dcterms:modified>
</cp:coreProperties>
</file>