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7" r:id="rId8"/>
    <p:sldId id="268" r:id="rId9"/>
    <p:sldId id="269" r:id="rId10"/>
    <p:sldId id="270" r:id="rId11"/>
    <p:sldId id="261" r:id="rId12"/>
    <p:sldId id="262" r:id="rId13"/>
    <p:sldId id="271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2022/5/31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2022/5/31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2022/5/31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pp_w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453336"/>
            <a:ext cx="9144000" cy="404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.tw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VigorDrayOS3</a:t>
            </a:r>
            <a:r>
              <a:rPr lang="zh-TW" altLang="en-US" sz="4000" dirty="0" smtClean="0"/>
              <a:t>裝在學生套房應注意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浮動</a:t>
            </a:r>
            <a:r>
              <a:rPr lang="en-US" altLang="zh-TW" dirty="0" smtClean="0"/>
              <a:t>IP </a:t>
            </a:r>
            <a:r>
              <a:rPr lang="en-US" altLang="zh-TW" dirty="0" err="1" smtClean="0"/>
              <a:t>ddns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http://ubddns.org</a:t>
            </a:r>
            <a:endParaRPr lang="zh-TW" altLang="en-US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89221"/>
            <a:ext cx="8229600" cy="274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Session 3000~8000</a:t>
            </a:r>
            <a:br>
              <a:rPr lang="en-US" altLang="zh-TW" dirty="0" smtClean="0"/>
            </a:br>
            <a:r>
              <a:rPr lang="en-US" altLang="zh-TW" dirty="0" smtClean="0"/>
              <a:t>Why ?</a:t>
            </a:r>
            <a:endParaRPr lang="zh-TW" alt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9472"/>
            <a:ext cx="8229600" cy="406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zh-TW" altLang="en-US" sz="3100" dirty="0" smtClean="0"/>
              <a:t>頻寬管理</a:t>
            </a:r>
            <a:r>
              <a:rPr lang="en-US" altLang="zh-TW" sz="3100" dirty="0" smtClean="0"/>
              <a:t>(</a:t>
            </a:r>
            <a:r>
              <a:rPr lang="zh-TW" altLang="en-US" sz="3100" dirty="0" smtClean="0"/>
              <a:t>自動調整頻寬需要嗎</a:t>
            </a:r>
            <a:r>
              <a:rPr lang="en-US" altLang="zh-TW" sz="3100" dirty="0" smtClean="0"/>
              <a:t>/</a:t>
            </a:r>
            <a:r>
              <a:rPr lang="zh-TW" altLang="en-US" sz="3100" dirty="0" smtClean="0"/>
              <a:t>學生</a:t>
            </a:r>
            <a:r>
              <a:rPr lang="en-US" altLang="zh-TW" sz="3100" dirty="0" smtClean="0"/>
              <a:t>no</a:t>
            </a:r>
            <a:r>
              <a:rPr lang="zh-TW" altLang="en-US" sz="3100" dirty="0" smtClean="0"/>
              <a:t>，飯店</a:t>
            </a:r>
            <a:r>
              <a:rPr lang="en-US" altLang="zh-TW" sz="3100" dirty="0" smtClean="0"/>
              <a:t>OK)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SmartQoS</a:t>
            </a:r>
            <a:r>
              <a:rPr lang="en-US" altLang="zh-TW" dirty="0" smtClean="0"/>
              <a:t>(session1000~2000</a:t>
            </a:r>
            <a:r>
              <a:rPr lang="zh-TW" altLang="en-US" dirty="0" smtClean="0"/>
              <a:t>啟動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dirty="0" smtClean="0"/>
              <a:t>限</a:t>
            </a:r>
            <a:r>
              <a:rPr lang="zh-TW" altLang="en-US" smtClean="0"/>
              <a:t>上</a:t>
            </a:r>
            <a:r>
              <a:rPr lang="zh-TW" altLang="en-US" smtClean="0"/>
              <a:t>傳，下載</a:t>
            </a:r>
            <a:r>
              <a:rPr lang="en-US" altLang="zh-TW" smtClean="0"/>
              <a:t>0</a:t>
            </a:r>
            <a:r>
              <a:rPr lang="en-US" altLang="zh-TW" dirty="0" smtClean="0"/>
              <a:t>:</a:t>
            </a:r>
            <a:r>
              <a:rPr lang="zh-TW" altLang="en-US" dirty="0" smtClean="0"/>
              <a:t>不管</a:t>
            </a:r>
            <a:endParaRPr lang="zh-TW" alt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15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管理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遠端管理</a:t>
            </a:r>
            <a:endParaRPr lang="zh-TW" alt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3198"/>
            <a:ext cx="8229600" cy="379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自我診斷</a:t>
            </a:r>
            <a:endParaRPr lang="zh-TW" alt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5759"/>
            <a:ext cx="8229600" cy="417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END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help@farich.com.tw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:07-588-1868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@LINE</a:t>
            </a:r>
            <a:endParaRPr lang="zh-TW" altLang="en-US" smtClean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4950" y="1600200"/>
            <a:ext cx="3594100" cy="45259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適用機型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Vigor </a:t>
            </a:r>
            <a:r>
              <a:rPr lang="zh-TW" altLang="en-US" dirty="0" smtClean="0"/>
              <a:t>目前系列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儀表板</a:t>
            </a:r>
            <a:endParaRPr lang="zh-TW" altLang="en-US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82404"/>
            <a:ext cx="8229600" cy="436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Lan</a:t>
            </a:r>
            <a:r>
              <a:rPr lang="en-US" altLang="zh-TW" dirty="0" smtClean="0"/>
              <a:t> IP</a:t>
            </a:r>
            <a:br>
              <a:rPr lang="en-US" altLang="zh-TW" dirty="0" smtClean="0"/>
            </a:br>
            <a:r>
              <a:rPr lang="zh-TW" altLang="en-US" dirty="0" smtClean="0"/>
              <a:t>不要用</a:t>
            </a:r>
            <a:r>
              <a:rPr lang="en-US" altLang="zh-TW" dirty="0" smtClean="0"/>
              <a:t>192.168.1.1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9867"/>
            <a:ext cx="8229600" cy="320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Lan</a:t>
            </a:r>
            <a:r>
              <a:rPr lang="en-US" altLang="zh-TW" dirty="0" smtClean="0"/>
              <a:t> DNS(</a:t>
            </a:r>
            <a:r>
              <a:rPr lang="zh-TW" altLang="en-US" dirty="0" smtClean="0"/>
              <a:t>兩筆以上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DHCP</a:t>
            </a:r>
            <a:r>
              <a:rPr lang="zh-TW" altLang="en-US" dirty="0" smtClean="0"/>
              <a:t>租約時間</a:t>
            </a:r>
            <a:r>
              <a:rPr lang="en-US" altLang="zh-TW" dirty="0" smtClean="0"/>
              <a:t>14400s(4hr)</a:t>
            </a:r>
            <a:endParaRPr lang="zh-TW" altLang="en-US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99165"/>
            <a:ext cx="8229600" cy="352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VLAN</a:t>
            </a:r>
            <a:endParaRPr lang="zh-TW" altLang="en-US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34" y="1600200"/>
            <a:ext cx="78089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網管式 </a:t>
            </a:r>
            <a:r>
              <a:rPr lang="en-US" altLang="zh-TW" dirty="0" smtClean="0"/>
              <a:t>Switch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r>
              <a:rPr lang="en-US" altLang="zh-TW" dirty="0" smtClean="0"/>
              <a:t>UBS-5324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24Port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G1080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8Port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G1282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24Port Giga</a:t>
            </a:r>
            <a:r>
              <a:rPr lang="zh-TW" altLang="en-US" dirty="0" smtClean="0"/>
              <a:t>可網管</a:t>
            </a:r>
            <a:endParaRPr lang="en-US" altLang="zh-TW" dirty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G2280x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24+4SFP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G2100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8Port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G2540x/</a:t>
            </a:r>
            <a:r>
              <a:rPr lang="en-US" altLang="zh-TW" dirty="0" err="1" smtClean="0"/>
              <a:t>xs</a:t>
            </a:r>
            <a:r>
              <a:rPr lang="zh-TW" altLang="en-US" dirty="0" smtClean="0"/>
              <a:t>，</a:t>
            </a:r>
            <a:r>
              <a:rPr lang="en-US" altLang="zh-TW" dirty="0" smtClean="0"/>
              <a:t>54+4SFP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pPr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7796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PoE</a:t>
            </a:r>
            <a:r>
              <a:rPr lang="zh-TW" altLang="en-US" dirty="0" smtClean="0"/>
              <a:t>供電式</a:t>
            </a:r>
            <a:r>
              <a:rPr lang="en-US" altLang="zh-TW" dirty="0" smtClean="0"/>
              <a:t>Switch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P2100 L2+</a:t>
            </a:r>
          </a:p>
          <a:p>
            <a:pPr lvl="1"/>
            <a:r>
              <a:rPr lang="en-US" altLang="zh-TW" dirty="0" smtClean="0"/>
              <a:t>8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10/100/1000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(2SFP Total 140W)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P1282 </a:t>
            </a:r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PoE+4 SFP smart switch(30W per Port / Total 400W)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P2280x</a:t>
            </a:r>
          </a:p>
          <a:p>
            <a:pPr lvl="1"/>
            <a:r>
              <a:rPr lang="en-US" altLang="zh-TW" dirty="0" smtClean="0"/>
              <a:t>28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PoE+4 SFP L2+ </a:t>
            </a:r>
          </a:p>
          <a:p>
            <a:pPr lvl="1"/>
            <a:r>
              <a:rPr lang="en-US" altLang="zh-TW" dirty="0" smtClean="0"/>
              <a:t>switch(30W per Port / Total 400W)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P2540xs</a:t>
            </a:r>
          </a:p>
          <a:p>
            <a:pPr lvl="1"/>
            <a:r>
              <a:rPr lang="en-US" altLang="zh-TW" dirty="0" smtClean="0"/>
              <a:t>54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PoE+4 SFP L2+ </a:t>
            </a:r>
          </a:p>
          <a:p>
            <a:pPr lvl="1"/>
            <a:r>
              <a:rPr lang="en-US" altLang="zh-TW" dirty="0" smtClean="0"/>
              <a:t>switch(30W per Port / Total 400W)</a:t>
            </a:r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201040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無線熱點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zh-TW" dirty="0" smtClean="0"/>
              <a:t>VigorAP802</a:t>
            </a:r>
            <a:r>
              <a:rPr lang="zh-TW" altLang="en-US" dirty="0" smtClean="0"/>
              <a:t>，插牆壁電源式</a:t>
            </a:r>
            <a:endParaRPr lang="en-US" altLang="zh-TW" dirty="0" smtClean="0"/>
          </a:p>
          <a:p>
            <a:r>
              <a:rPr lang="en-US" altLang="zh-TW" dirty="0" smtClean="0"/>
              <a:t>VigorAP903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自帶</a:t>
            </a:r>
            <a:r>
              <a:rPr lang="en-US" altLang="zh-TW" dirty="0" smtClean="0"/>
              <a:t>Hub 4Port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2.4/5G</a:t>
            </a:r>
            <a:r>
              <a:rPr lang="zh-TW" altLang="en-US" dirty="0" smtClean="0"/>
              <a:t>雙頻</a:t>
            </a:r>
            <a:endParaRPr lang="en-US" altLang="zh-TW" dirty="0" smtClean="0"/>
          </a:p>
          <a:p>
            <a:r>
              <a:rPr lang="en-US" altLang="zh-TW" dirty="0" smtClean="0"/>
              <a:t>VigorAP912C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</a:p>
          <a:p>
            <a:r>
              <a:rPr lang="en-US" altLang="zh-TW" dirty="0" smtClean="0"/>
              <a:t>VigorAP918R(</a:t>
            </a:r>
            <a:r>
              <a:rPr lang="zh-TW" altLang="en-US" dirty="0" smtClean="0"/>
              <a:t>室外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</a:p>
          <a:p>
            <a:r>
              <a:rPr lang="en-US" altLang="zh-TW" dirty="0" smtClean="0"/>
              <a:t>VigorAP960C (wifi6)</a:t>
            </a:r>
          </a:p>
          <a:p>
            <a:r>
              <a:rPr lang="en-US" altLang="zh-TW" dirty="0" smtClean="0"/>
              <a:t>VigorAP1060C</a:t>
            </a:r>
            <a:r>
              <a:rPr lang="zh-TW" altLang="en-US" dirty="0" smtClean="0"/>
              <a:t> </a:t>
            </a:r>
            <a:r>
              <a:rPr lang="en-US" altLang="zh-TW" dirty="0" smtClean="0"/>
              <a:t>(wifi6)</a:t>
            </a:r>
          </a:p>
          <a:p>
            <a:r>
              <a:rPr lang="en-US" altLang="zh-TW" dirty="0" smtClean="0"/>
              <a:t>VigorAP1000C (</a:t>
            </a:r>
            <a:r>
              <a:rPr lang="zh-TW" altLang="en-US" dirty="0" smtClean="0"/>
              <a:t>三頻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13318" name="Picture 6" descr="http://www.ublink.org/images/stories/DrayTek/AP900/ap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461" y="2996952"/>
            <a:ext cx="1904539" cy="15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ublink.org/images/DrayTek/vigorap910c/VigorAP91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1730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273</Words>
  <Application>Microsoft Office PowerPoint</Application>
  <PresentationFormat>如螢幕大小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VigorDrayOS3裝在學生套房應注意</vt:lpstr>
      <vt:lpstr>適用機型</vt:lpstr>
      <vt:lpstr>儀表板</vt:lpstr>
      <vt:lpstr>Lan IP 不要用192.168.1.1</vt:lpstr>
      <vt:lpstr>Lan DNS(兩筆以上) DHCP租約時間14400s(4hr)</vt:lpstr>
      <vt:lpstr>VLAN</vt:lpstr>
      <vt:lpstr>網管式 Switch Hub</vt:lpstr>
      <vt:lpstr>PoE供電式Switch Hub</vt:lpstr>
      <vt:lpstr>無線熱點Wifi AP</vt:lpstr>
      <vt:lpstr>浮動IP ddns http://ubddns.org</vt:lpstr>
      <vt:lpstr>Session 3000~8000 Why ?</vt:lpstr>
      <vt:lpstr>頻寬管理(自動調整頻寬需要嗎/學生no，飯店OK) SmartQoS(session1000~2000啟動) 限上傳，下載0:不管</vt:lpstr>
      <vt:lpstr>管理 遠端管理</vt:lpstr>
      <vt:lpstr>自我診斷</vt:lpstr>
      <vt:lpstr>The END</vt:lpstr>
      <vt:lpstr>@LINE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Vigor300B安裝在學生宿舍</dc:title>
  <dc:creator>JanusLin</dc:creator>
  <cp:lastModifiedBy>Janus</cp:lastModifiedBy>
  <cp:revision>20</cp:revision>
  <dcterms:created xsi:type="dcterms:W3CDTF">2018-08-27T08:35:30Z</dcterms:created>
  <dcterms:modified xsi:type="dcterms:W3CDTF">2022-05-31T06:38:16Z</dcterms:modified>
</cp:coreProperties>
</file>