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59" r:id="rId14"/>
    <p:sldId id="260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底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588224" y="6484348"/>
            <a:ext cx="2555776" cy="3736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line.naver.jp/ti/p/@xat.0000132120.jm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aytek.com/products/vigorconnec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link.org/index.php/news/707-vigorconnect-v1-5-1-for-win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link.org/index.php/news/663-vigorconnect-basi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VigorConnect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Free 100 node AP/Switch Control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Switch </a:t>
            </a:r>
            <a:r>
              <a:rPr lang="zh-TW" altLang="en-US" dirty="0" smtClean="0"/>
              <a:t>設定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08657"/>
            <a:ext cx="8229600" cy="370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警示設定</a:t>
            </a:r>
            <a:endParaRPr lang="zh-TW" alt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6730" y="1600200"/>
            <a:ext cx="61505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日誌</a:t>
            </a:r>
            <a:endParaRPr lang="zh-TW" alt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9164" y="1600200"/>
            <a:ext cx="692567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@LINE</a:t>
            </a:r>
            <a:br>
              <a:rPr lang="en-US" altLang="zh-TW" dirty="0" smtClean="0"/>
            </a:br>
            <a:r>
              <a:rPr lang="en-US" altLang="zh-TW" sz="2200" dirty="0" smtClean="0">
                <a:hlinkClick r:id="rId2"/>
              </a:rPr>
              <a:t>http://line.naver.jp/ti/p/%40xat.0000132120.jmw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功能說明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免費中央管理 </a:t>
            </a:r>
            <a:r>
              <a:rPr lang="en-US" altLang="zh-TW" dirty="0" smtClean="0"/>
              <a:t>100 </a:t>
            </a:r>
            <a:r>
              <a:rPr lang="zh-TW" altLang="en-US" dirty="0" smtClean="0"/>
              <a:t>個 </a:t>
            </a:r>
            <a:r>
              <a:rPr lang="en-US" altLang="zh-TW" dirty="0" err="1" smtClean="0"/>
              <a:t>VigorAP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VigorSwitch</a:t>
            </a:r>
            <a:endParaRPr lang="en-US" altLang="zh-TW" dirty="0" smtClean="0"/>
          </a:p>
          <a:p>
            <a:r>
              <a:rPr lang="zh-TW" altLang="en-US" dirty="0" smtClean="0"/>
              <a:t>多國語言包含繁體中文</a:t>
            </a:r>
            <a:endParaRPr lang="en-US" altLang="zh-TW" dirty="0" smtClean="0"/>
          </a:p>
          <a:p>
            <a:r>
              <a:rPr lang="zh-TW" altLang="en-US" dirty="0" smtClean="0"/>
              <a:t>自動搜尋區內的</a:t>
            </a:r>
            <a:r>
              <a:rPr lang="en-US" altLang="zh-TW" dirty="0" err="1" smtClean="0"/>
              <a:t>VigorAP</a:t>
            </a:r>
            <a:r>
              <a:rPr lang="en-US" altLang="zh-TW" dirty="0" smtClean="0"/>
              <a:t>/Switch</a:t>
            </a:r>
            <a:r>
              <a:rPr lang="zh-TW" altLang="en-US" dirty="0" smtClean="0"/>
              <a:t>設備</a:t>
            </a:r>
            <a:endParaRPr lang="en-US" altLang="zh-TW" dirty="0" smtClean="0"/>
          </a:p>
          <a:p>
            <a:r>
              <a:rPr lang="zh-TW" altLang="en-US" dirty="0" smtClean="0"/>
              <a:t>組態設定</a:t>
            </a:r>
            <a:endParaRPr lang="en-US" altLang="zh-TW" dirty="0" smtClean="0"/>
          </a:p>
          <a:p>
            <a:r>
              <a:rPr lang="zh-TW" altLang="en-US" dirty="0" smtClean="0"/>
              <a:t>狀態查看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鄰近</a:t>
            </a:r>
            <a:r>
              <a:rPr lang="en-US" altLang="zh-TW" dirty="0" smtClean="0"/>
              <a:t>AP</a:t>
            </a:r>
            <a:r>
              <a:rPr lang="zh-TW" altLang="en-US" dirty="0" smtClean="0"/>
              <a:t>查看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AP</a:t>
            </a:r>
            <a:r>
              <a:rPr lang="zh-TW" altLang="en-US" dirty="0" smtClean="0"/>
              <a:t> 拓譜圖</a:t>
            </a:r>
            <a:endParaRPr lang="en-US" altLang="zh-TW" dirty="0" smtClean="0"/>
          </a:p>
          <a:p>
            <a:r>
              <a:rPr lang="zh-TW" altLang="en-US" dirty="0" smtClean="0"/>
              <a:t>韌體更新</a:t>
            </a:r>
            <a:endParaRPr lang="en-US" altLang="zh-TW" dirty="0" smtClean="0"/>
          </a:p>
          <a:p>
            <a:r>
              <a:rPr lang="zh-TW" altLang="en-US" dirty="0" smtClean="0"/>
              <a:t>設定備份</a:t>
            </a:r>
            <a:endParaRPr lang="en-US" altLang="zh-TW" dirty="0" smtClean="0"/>
          </a:p>
          <a:p>
            <a:r>
              <a:rPr lang="zh-TW" altLang="en-US" dirty="0" smtClean="0"/>
              <a:t>設定還原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系統需求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Windows</a:t>
            </a:r>
          </a:p>
          <a:p>
            <a:pPr lvl="1"/>
            <a:r>
              <a:rPr lang="en-US" altLang="zh-TW" dirty="0" smtClean="0"/>
              <a:t>Operating System: Windows 7 or later version</a:t>
            </a:r>
          </a:p>
          <a:p>
            <a:pPr lvl="1"/>
            <a:r>
              <a:rPr lang="en-US" altLang="zh-TW" dirty="0" smtClean="0"/>
              <a:t>CPU: 1.2GHz Quad Core 64 bits</a:t>
            </a:r>
          </a:p>
          <a:p>
            <a:pPr lvl="1"/>
            <a:r>
              <a:rPr lang="en-US" altLang="zh-TW" dirty="0" smtClean="0"/>
              <a:t>Memory: 2 GB RAM, Storage: 1 GB</a:t>
            </a:r>
          </a:p>
          <a:p>
            <a:r>
              <a:rPr lang="en-US" altLang="zh-TW" dirty="0" smtClean="0"/>
              <a:t>Linux</a:t>
            </a:r>
          </a:p>
          <a:p>
            <a:r>
              <a:rPr lang="en-US" altLang="zh-TW" dirty="0" err="1" smtClean="0"/>
              <a:t>Clinet</a:t>
            </a:r>
            <a:r>
              <a:rPr lang="en-US" altLang="zh-TW" dirty="0" smtClean="0"/>
              <a:t> </a:t>
            </a:r>
            <a:r>
              <a:rPr lang="zh-TW" altLang="en-US" dirty="0" smtClean="0"/>
              <a:t>連線管理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Browser: Firefox, Chrome, Opera, Safari, IE, Edge</a:t>
            </a:r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Download</a:t>
            </a:r>
          </a:p>
          <a:p>
            <a:pPr lvl="1"/>
            <a:r>
              <a:rPr lang="en-US" altLang="zh-TW" dirty="0" smtClean="0">
                <a:hlinkClick r:id="rId2"/>
              </a:rPr>
              <a:t>https://www.draytek.com/products/vigorconnect/</a:t>
            </a:r>
            <a:endParaRPr lang="en-US" altLang="zh-TW" dirty="0" smtClean="0"/>
          </a:p>
          <a:p>
            <a:pPr lvl="1"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架構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8253" y="1600200"/>
            <a:ext cx="692749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軟體下載後安裝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mtClean="0">
                <a:hlinkClick r:id="rId2"/>
              </a:rPr>
              <a:t>http</a:t>
            </a:r>
            <a:r>
              <a:rPr lang="en-US" altLang="zh-TW" smtClean="0">
                <a:hlinkClick r:id="rId2"/>
              </a:rPr>
              <a:t>://</a:t>
            </a:r>
            <a:r>
              <a:rPr lang="en-US" altLang="zh-TW" smtClean="0">
                <a:hlinkClick r:id="rId2"/>
              </a:rPr>
              <a:t>www.ublink.org/index.php/news/707-vigorconnect-v1-5-1-for-win10</a:t>
            </a:r>
            <a:endParaRPr lang="en-US" altLang="zh-TW" smtClean="0"/>
          </a:p>
          <a:p>
            <a:r>
              <a:rPr lang="zh-TW" altLang="en-US" dirty="0" smtClean="0"/>
              <a:t>軟體</a:t>
            </a:r>
            <a:r>
              <a:rPr lang="zh-TW" altLang="en-US" dirty="0" smtClean="0"/>
              <a:t>安裝好之後</a:t>
            </a:r>
            <a:br>
              <a:rPr lang="zh-TW" altLang="en-US" dirty="0" smtClean="0"/>
            </a:br>
            <a:r>
              <a:rPr lang="zh-TW" altLang="en-US" dirty="0" smtClean="0"/>
              <a:t>打開瀏覽器 </a:t>
            </a:r>
            <a:r>
              <a:rPr lang="en-US" altLang="zh-TW" dirty="0" smtClean="0"/>
              <a:t>browser</a:t>
            </a:r>
            <a:br>
              <a:rPr lang="en-US" altLang="zh-TW" dirty="0" smtClean="0"/>
            </a:br>
            <a:r>
              <a:rPr lang="zh-TW" altLang="en-US" dirty="0" smtClean="0"/>
              <a:t>輸入 </a:t>
            </a:r>
            <a:r>
              <a:rPr lang="en-US" altLang="zh-TW" dirty="0" smtClean="0"/>
              <a:t>https://IP:port </a:t>
            </a:r>
            <a:r>
              <a:rPr lang="zh-TW" altLang="en-US" dirty="0" smtClean="0"/>
              <a:t>登入 </a:t>
            </a:r>
            <a:r>
              <a:rPr lang="en-US" altLang="zh-TW" dirty="0" err="1" smtClean="0"/>
              <a:t>VigorConnect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    HTTP port: 9292</a:t>
            </a:r>
            <a:br>
              <a:rPr lang="en-US" altLang="zh-TW" dirty="0" smtClean="0"/>
            </a:br>
            <a:r>
              <a:rPr lang="en-US" altLang="zh-TW" dirty="0" smtClean="0"/>
              <a:t>    HTTPS port: 4433</a:t>
            </a:r>
            <a:br>
              <a:rPr lang="en-US" altLang="zh-TW" dirty="0" smtClean="0"/>
            </a:br>
            <a:r>
              <a:rPr lang="en-US" altLang="zh-TW" dirty="0" smtClean="0"/>
              <a:t>    Login Username: root</a:t>
            </a:r>
            <a:br>
              <a:rPr lang="en-US" altLang="zh-TW" dirty="0" smtClean="0"/>
            </a:br>
            <a:r>
              <a:rPr lang="en-US" altLang="zh-TW" dirty="0" smtClean="0"/>
              <a:t>    Login Password: admin123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使用瀏覽器登入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遠端近端都可以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221" y="1600200"/>
            <a:ext cx="761155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自動掃描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838" y="1600200"/>
            <a:ext cx="738632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新增設備方式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http://www.ublink.org/index.php/news/663-vigorconnect-basic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</a:t>
            </a:r>
            <a:r>
              <a:rPr lang="zh-TW" altLang="en-US" dirty="0" smtClean="0"/>
              <a:t> 設定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031" y="1600200"/>
            <a:ext cx="77379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174</Words>
  <Application>Microsoft Office PowerPoint</Application>
  <PresentationFormat>如螢幕大小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VigorConnect Free 100 node AP/Switch Control</vt:lpstr>
      <vt:lpstr>功能說明</vt:lpstr>
      <vt:lpstr>系統需求</vt:lpstr>
      <vt:lpstr>架構</vt:lpstr>
      <vt:lpstr>軟體下載後安裝</vt:lpstr>
      <vt:lpstr>使用瀏覽器登入 遠端近端都可以</vt:lpstr>
      <vt:lpstr>自動掃描</vt:lpstr>
      <vt:lpstr>新增設備方式</vt:lpstr>
      <vt:lpstr>AP 設定</vt:lpstr>
      <vt:lpstr>Switch 設定</vt:lpstr>
      <vt:lpstr>警示設定</vt:lpstr>
      <vt:lpstr>日誌</vt:lpstr>
      <vt:lpstr>@LINE http://line.naver.jp/ti/p/%40xat.0000132120.jmw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VigorConnect Free 100 node AP/Switch Control</dc:title>
  <dc:creator>januslin</dc:creator>
  <cp:lastModifiedBy>januslin</cp:lastModifiedBy>
  <cp:revision>6</cp:revision>
  <dcterms:created xsi:type="dcterms:W3CDTF">2021-05-13T05:05:36Z</dcterms:created>
  <dcterms:modified xsi:type="dcterms:W3CDTF">2021-05-13T05:51:09Z</dcterms:modified>
</cp:coreProperties>
</file>