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60" r:id="rId10"/>
    <p:sldId id="261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2022/6/1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2022/6/1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2022/6/1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2022/6/1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2022/6/1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2022/6/1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2022/6/1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圖片 6" descr="pp_w1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6453336"/>
            <a:ext cx="9144000" cy="4046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blink.org/index.php/news/732-vigor-rooap" TargetMode="External"/><Relationship Id="rId2" Type="http://schemas.openxmlformats.org/officeDocument/2006/relationships/hyperlink" Target="http://www.ublink.org/index.php/download/download/132-user-manual-vigor/6084-vigorap-vigor2926-vigorap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ublink.org/index.php/news/707-vigorconnect-v1-5-1-for-win10" TargetMode="External"/><Relationship Id="rId4" Type="http://schemas.openxmlformats.org/officeDocument/2006/relationships/hyperlink" Target="http://www.ublink.org/index.php/news/661-vigorap-mesh-mode-vigorap903-vigorap802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help@farich.com.tw" TargetMode="External"/><Relationship Id="rId2" Type="http://schemas.openxmlformats.org/officeDocument/2006/relationships/hyperlink" Target="mailto:help@ublink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shelp@ublink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err="1" smtClean="0"/>
              <a:t>VigorAP</a:t>
            </a:r>
            <a:r>
              <a:rPr lang="zh-TW" altLang="en-US" dirty="0" smtClean="0"/>
              <a:t>統一管理的各種方法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UBLink.org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@LINE</a:t>
            </a:r>
            <a:endParaRPr lang="zh-TW" altLang="en-US" smtClean="0"/>
          </a:p>
        </p:txBody>
      </p:sp>
      <p:pic>
        <p:nvPicPr>
          <p:cNvPr id="2457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774950" y="1600200"/>
            <a:ext cx="3594100" cy="4525963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多種控制方法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TW" dirty="0" smtClean="0"/>
              <a:t>APM</a:t>
            </a:r>
          </a:p>
          <a:p>
            <a:pPr lvl="1"/>
            <a:r>
              <a:rPr lang="zh-TW" altLang="en-US" dirty="0" smtClean="0"/>
              <a:t>透過 </a:t>
            </a:r>
            <a:r>
              <a:rPr lang="en-US" altLang="zh-TW" dirty="0" smtClean="0"/>
              <a:t>Vigor Route/Firewall </a:t>
            </a:r>
            <a:r>
              <a:rPr lang="zh-TW" altLang="en-US" dirty="0" smtClean="0"/>
              <a:t>管理，機型不同管理數量不同</a:t>
            </a:r>
            <a:endParaRPr lang="en-US" altLang="zh-TW" dirty="0" smtClean="0"/>
          </a:p>
          <a:p>
            <a:r>
              <a:rPr lang="en-US" altLang="zh-TW" dirty="0" err="1" smtClean="0"/>
              <a:t>RootAP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透過一台</a:t>
            </a:r>
            <a:r>
              <a:rPr lang="en-US" altLang="zh-TW" dirty="0" smtClean="0"/>
              <a:t>AP</a:t>
            </a:r>
            <a:r>
              <a:rPr lang="zh-TW" altLang="en-US" dirty="0" smtClean="0"/>
              <a:t>當</a:t>
            </a:r>
            <a:r>
              <a:rPr lang="en-US" altLang="zh-TW" dirty="0" err="1" smtClean="0"/>
              <a:t>RootAP</a:t>
            </a:r>
            <a:r>
              <a:rPr lang="zh-TW" altLang="en-US" dirty="0" smtClean="0"/>
              <a:t>，同步到其他</a:t>
            </a:r>
            <a:r>
              <a:rPr lang="en-US" altLang="zh-TW" dirty="0" err="1" smtClean="0"/>
              <a:t>VigorAP</a:t>
            </a:r>
            <a:r>
              <a:rPr lang="zh-TW" altLang="en-US" dirty="0" smtClean="0"/>
              <a:t>，機型不同管理數量不同</a:t>
            </a:r>
            <a:endParaRPr lang="en-US" altLang="zh-TW" dirty="0" smtClean="0"/>
          </a:p>
          <a:p>
            <a:r>
              <a:rPr lang="en-US" altLang="zh-TW" dirty="0" smtClean="0"/>
              <a:t>Mesh</a:t>
            </a:r>
          </a:p>
          <a:p>
            <a:pPr lvl="1"/>
            <a:r>
              <a:rPr lang="zh-TW" altLang="en-US" dirty="0" smtClean="0"/>
              <a:t>固定</a:t>
            </a:r>
            <a:r>
              <a:rPr lang="en-US" altLang="zh-TW" dirty="0" smtClean="0"/>
              <a:t>1</a:t>
            </a:r>
            <a:r>
              <a:rPr lang="zh-TW" altLang="en-US" dirty="0" smtClean="0"/>
              <a:t>對</a:t>
            </a:r>
            <a:r>
              <a:rPr lang="en-US" altLang="zh-TW" dirty="0" smtClean="0"/>
              <a:t>7</a:t>
            </a:r>
            <a:r>
              <a:rPr lang="zh-TW" altLang="en-US" dirty="0" smtClean="0"/>
              <a:t>，一台 </a:t>
            </a:r>
            <a:r>
              <a:rPr lang="en-US" altLang="zh-TW" dirty="0" err="1" smtClean="0"/>
              <a:t>MeshRoot</a:t>
            </a:r>
            <a:r>
              <a:rPr lang="en-US" altLang="zh-TW" dirty="0" smtClean="0"/>
              <a:t> </a:t>
            </a:r>
            <a:r>
              <a:rPr lang="zh-TW" altLang="en-US" dirty="0" smtClean="0"/>
              <a:t>對七台 </a:t>
            </a:r>
            <a:r>
              <a:rPr lang="en-US" altLang="zh-TW" dirty="0" smtClean="0"/>
              <a:t>Mesh Node</a:t>
            </a:r>
          </a:p>
          <a:p>
            <a:r>
              <a:rPr lang="en-US" altLang="zh-TW" dirty="0" err="1" smtClean="0"/>
              <a:t>VigorConnect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電腦</a:t>
            </a:r>
            <a:r>
              <a:rPr lang="en-US" altLang="zh-TW" dirty="0" smtClean="0"/>
              <a:t>Windows/Linux/NAS</a:t>
            </a:r>
            <a:r>
              <a:rPr lang="zh-TW" altLang="en-US" dirty="0" smtClean="0"/>
              <a:t>，安裝這套軟體可以管理</a:t>
            </a:r>
            <a:r>
              <a:rPr lang="en-US" altLang="zh-TW" dirty="0" smtClean="0"/>
              <a:t>100</a:t>
            </a:r>
            <a:r>
              <a:rPr lang="zh-TW" altLang="en-US" dirty="0" smtClean="0"/>
              <a:t>個</a:t>
            </a:r>
            <a:r>
              <a:rPr lang="en-US" altLang="zh-TW" dirty="0" err="1" smtClean="0"/>
              <a:t>AP+Switch</a:t>
            </a:r>
            <a:endParaRPr lang="en-US" altLang="zh-TW" dirty="0" smtClean="0"/>
          </a:p>
          <a:p>
            <a:r>
              <a:rPr lang="en-US" altLang="zh-TW" dirty="0" err="1" smtClean="0"/>
              <a:t>VigorACS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tr069</a:t>
            </a:r>
            <a:r>
              <a:rPr lang="zh-TW" altLang="en-US" dirty="0" smtClean="0"/>
              <a:t>雲端管理授權，</a:t>
            </a:r>
            <a:r>
              <a:rPr lang="en-US" altLang="zh-TW" dirty="0" smtClean="0"/>
              <a:t>100</a:t>
            </a:r>
            <a:r>
              <a:rPr lang="zh-TW" altLang="en-US" dirty="0" smtClean="0"/>
              <a:t>個</a:t>
            </a:r>
            <a:r>
              <a:rPr lang="en-US" altLang="zh-TW" dirty="0" smtClean="0"/>
              <a:t>node </a:t>
            </a:r>
            <a:r>
              <a:rPr lang="zh-TW" altLang="en-US" dirty="0" smtClean="0"/>
              <a:t>起跳，一個設備就算一個</a:t>
            </a:r>
            <a:r>
              <a:rPr lang="en-US" altLang="zh-TW" dirty="0" smtClean="0"/>
              <a:t>node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設定方法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TW" dirty="0" smtClean="0"/>
              <a:t>APM</a:t>
            </a:r>
          </a:p>
          <a:p>
            <a:pPr lvl="1"/>
            <a:r>
              <a:rPr lang="en-US" altLang="zh-TW" dirty="0" smtClean="0">
                <a:hlinkClick r:id="rId2"/>
              </a:rPr>
              <a:t>http://www.ublink.org/index.php/download/download/132-user-manual-vigor/6084-vigorap-vigor2926-vigorapm</a:t>
            </a:r>
            <a:endParaRPr lang="en-US" altLang="zh-TW" dirty="0" smtClean="0"/>
          </a:p>
          <a:p>
            <a:r>
              <a:rPr lang="en-US" altLang="zh-TW" dirty="0" err="1" smtClean="0"/>
              <a:t>RootAP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zh-TW" altLang="en-US" dirty="0" smtClean="0"/>
              <a:t>現場要有自己的防火牆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>
                <a:hlinkClick r:id="rId3"/>
              </a:rPr>
              <a:t>http://www.ublink.org/index.php/news/732-vigor-rooap</a:t>
            </a:r>
            <a:endParaRPr lang="en-US" altLang="zh-TW" dirty="0" smtClean="0"/>
          </a:p>
          <a:p>
            <a:r>
              <a:rPr lang="en-US" altLang="zh-TW" dirty="0" smtClean="0"/>
              <a:t>Mesh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zh-TW" altLang="en-US" dirty="0" smtClean="0"/>
              <a:t>現場要有自己的防火牆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>
                <a:hlinkClick r:id="rId4"/>
              </a:rPr>
              <a:t>http://www.ublink.org/index.php/news/661-vigorap-mesh-mode-vigorap903-vigorap802</a:t>
            </a:r>
            <a:endParaRPr lang="en-US" altLang="zh-TW" dirty="0" smtClean="0"/>
          </a:p>
          <a:p>
            <a:r>
              <a:rPr lang="en-US" altLang="zh-TW" dirty="0" err="1" smtClean="0"/>
              <a:t>VigorConnect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zh-TW" altLang="en-US" dirty="0" smtClean="0"/>
              <a:t>現場要有自己的防火牆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>
                <a:hlinkClick r:id="rId5"/>
              </a:rPr>
              <a:t>http://www.ublink.org/index.php/news/707-vigorconnect-v1-5-1-for-win10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APM</a:t>
            </a:r>
            <a:br>
              <a:rPr lang="en-US" altLang="zh-TW" dirty="0" smtClean="0"/>
            </a:br>
            <a:r>
              <a:rPr lang="en-US" altLang="zh-TW" dirty="0" smtClean="0"/>
              <a:t>Vigor Route/Firewall </a:t>
            </a:r>
            <a:r>
              <a:rPr lang="zh-TW" altLang="en-US" dirty="0" smtClean="0"/>
              <a:t>控制 </a:t>
            </a:r>
            <a:r>
              <a:rPr lang="en-US" altLang="zh-TW" dirty="0" err="1" smtClean="0"/>
              <a:t>VigorAP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機型區分有不同的控制台數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47925" y="2429669"/>
            <a:ext cx="4248150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 fontScale="90000"/>
          </a:bodyPr>
          <a:lstStyle/>
          <a:p>
            <a:r>
              <a:rPr lang="en-US" altLang="zh-TW" dirty="0" err="1" smtClean="0"/>
              <a:t>RootAP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適用缺</a:t>
            </a:r>
            <a:r>
              <a:rPr lang="en-US" altLang="zh-TW" dirty="0" smtClean="0"/>
              <a:t>APM</a:t>
            </a:r>
            <a:r>
              <a:rPr lang="zh-TW" altLang="en-US" dirty="0" smtClean="0"/>
              <a:t>防火牆或是使用其他廠牌防火牆的環境</a:t>
            </a:r>
            <a:endParaRPr lang="zh-TW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5387" y="2558256"/>
            <a:ext cx="6753225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Mesh</a:t>
            </a:r>
            <a:br>
              <a:rPr lang="en-US" altLang="zh-TW" dirty="0" smtClean="0"/>
            </a:br>
            <a:r>
              <a:rPr lang="zh-TW" altLang="en-US" dirty="0" smtClean="0"/>
              <a:t>一對七</a:t>
            </a:r>
            <a:endParaRPr lang="zh-TW" altLang="en-US" dirty="0"/>
          </a:p>
        </p:txBody>
      </p:sp>
      <p:pic>
        <p:nvPicPr>
          <p:cNvPr id="6" name="內容版面配置區 5" descr="sign_mash_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431717"/>
            <a:ext cx="8229600" cy="2862929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en-US" altLang="zh-TW" dirty="0" err="1" smtClean="0"/>
              <a:t>VigorConnect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電腦</a:t>
            </a:r>
            <a:r>
              <a:rPr lang="en-US" altLang="zh-TW" dirty="0" smtClean="0"/>
              <a:t>Windows/Linux/Pi/</a:t>
            </a:r>
            <a:r>
              <a:rPr lang="en-US" altLang="zh-TW" dirty="0" err="1" smtClean="0"/>
              <a:t>Synology</a:t>
            </a:r>
            <a:r>
              <a:rPr lang="en-US" altLang="zh-TW" dirty="0" smtClean="0"/>
              <a:t> </a:t>
            </a:r>
            <a:r>
              <a:rPr lang="en-US" altLang="zh-TW" dirty="0" smtClean="0"/>
              <a:t>NAS</a:t>
            </a:r>
            <a:r>
              <a:rPr lang="zh-TW" altLang="en-US" dirty="0" smtClean="0"/>
              <a:t>安裝軟體可以管理</a:t>
            </a:r>
            <a:r>
              <a:rPr lang="en-US" altLang="zh-TW" dirty="0" smtClean="0"/>
              <a:t>100</a:t>
            </a:r>
            <a:r>
              <a:rPr lang="zh-TW" altLang="en-US" dirty="0" smtClean="0"/>
              <a:t>個</a:t>
            </a:r>
            <a:endParaRPr lang="zh-TW" altLang="en-US" dirty="0"/>
          </a:p>
        </p:txBody>
      </p:sp>
      <p:pic>
        <p:nvPicPr>
          <p:cNvPr id="6" name="內容版面配置區 5" descr="VC-intr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08253" y="1600200"/>
            <a:ext cx="6927494" cy="452596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err="1" smtClean="0"/>
              <a:t>VigorACS</a:t>
            </a:r>
            <a:r>
              <a:rPr lang="en-US" altLang="zh-TW" dirty="0" smtClean="0"/>
              <a:t> SI</a:t>
            </a:r>
            <a:br>
              <a:rPr lang="en-US" altLang="zh-TW" dirty="0" smtClean="0"/>
            </a:br>
            <a:r>
              <a:rPr lang="zh-TW" altLang="en-US" dirty="0" smtClean="0"/>
              <a:t>雲端</a:t>
            </a:r>
            <a:r>
              <a:rPr lang="zh-TW" altLang="en-US" smtClean="0"/>
              <a:t>控制</a:t>
            </a:r>
            <a:r>
              <a:rPr lang="en-US" altLang="zh-TW" smtClean="0"/>
              <a:t>(</a:t>
            </a:r>
            <a:r>
              <a:rPr lang="zh-TW" altLang="en-US" smtClean="0"/>
              <a:t>月租年約</a:t>
            </a:r>
            <a:r>
              <a:rPr lang="en-US" altLang="zh-TW" smtClean="0"/>
              <a:t>tr069)</a:t>
            </a:r>
            <a:endParaRPr lang="zh-TW" altLang="en-US" dirty="0"/>
          </a:p>
        </p:txBody>
      </p:sp>
      <p:pic>
        <p:nvPicPr>
          <p:cNvPr id="4" name="內容版面配置區 3" descr="ACS_statistc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7493" y="1600200"/>
            <a:ext cx="7349014" cy="452596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The END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感謝您 </a:t>
            </a:r>
            <a:r>
              <a:rPr lang="en-US" altLang="zh-TW" sz="2400" dirty="0" smtClean="0"/>
              <a:t>!!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如果您有任何的問題</a:t>
            </a:r>
            <a:endParaRPr lang="en-US" altLang="zh-TW" sz="24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b="1" dirty="0" smtClean="0">
                <a:solidFill>
                  <a:srgbClr val="FF0000"/>
                </a:solidFill>
              </a:rPr>
              <a:t>單項產品詳細簡報請洽詢各區服務處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請洽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台中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裕笠科技股份有限公司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:04-2260-5121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2"/>
              </a:rPr>
              <a:t>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台北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遠豐科技股份有限公司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:02-2932-1422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3"/>
              </a:rPr>
              <a:t>help@farich.com.tw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高雄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鉅創科技股份有限公司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:07-588-1868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4"/>
              </a:rPr>
              <a:t>kshelp@ublink.org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endParaRPr lang="en-US" altLang="zh-TW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181</Words>
  <Application>Microsoft Office PowerPoint</Application>
  <PresentationFormat>如螢幕大小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VigorAP統一管理的各種方法</vt:lpstr>
      <vt:lpstr>多種控制方法</vt:lpstr>
      <vt:lpstr>設定方法</vt:lpstr>
      <vt:lpstr>APM Vigor Route/Firewall 控制 VigorAP 機型區分有不同的控制台數</vt:lpstr>
      <vt:lpstr>RootAP 適用缺APM防火牆或是使用其他廠牌防火牆的環境</vt:lpstr>
      <vt:lpstr>Mesh 一對七</vt:lpstr>
      <vt:lpstr>VigorConnect 電腦Windows/Linux/Pi/Synology NAS安裝軟體可以管理100個</vt:lpstr>
      <vt:lpstr>VigorACS SI 雲端控制(月租年約tr069)</vt:lpstr>
      <vt:lpstr>The END</vt:lpstr>
      <vt:lpstr>@LINE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VigorAP統一管理的各種方法</dc:title>
  <dc:creator>Janus</dc:creator>
  <cp:lastModifiedBy>Janus</cp:lastModifiedBy>
  <cp:revision>10</cp:revision>
  <dcterms:created xsi:type="dcterms:W3CDTF">2022-06-01T01:51:35Z</dcterms:created>
  <dcterms:modified xsi:type="dcterms:W3CDTF">2022-06-01T06:04:59Z</dcterms:modified>
</cp:coreProperties>
</file>