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5" r:id="rId3"/>
    <p:sldId id="285" r:id="rId4"/>
    <p:sldId id="290" r:id="rId5"/>
    <p:sldId id="270" r:id="rId6"/>
    <p:sldId id="288" r:id="rId7"/>
    <p:sldId id="291" r:id="rId8"/>
    <p:sldId id="278" r:id="rId9"/>
    <p:sldId id="292" r:id="rId10"/>
    <p:sldId id="293" r:id="rId11"/>
    <p:sldId id="289" r:id="rId12"/>
    <p:sldId id="269" r:id="rId13"/>
    <p:sldId id="282" r:id="rId14"/>
    <p:sldId id="283" r:id="rId15"/>
    <p:sldId id="266" r:id="rId16"/>
    <p:sldId id="257" r:id="rId17"/>
    <p:sldId id="259" r:id="rId18"/>
    <p:sldId id="260" r:id="rId19"/>
    <p:sldId id="261" r:id="rId20"/>
    <p:sldId id="262" r:id="rId21"/>
    <p:sldId id="263" r:id="rId22"/>
    <p:sldId id="267" r:id="rId23"/>
    <p:sldId id="264" r:id="rId24"/>
    <p:sldId id="271" r:id="rId25"/>
    <p:sldId id="273" r:id="rId26"/>
    <p:sldId id="272" r:id="rId27"/>
    <p:sldId id="274" r:id="rId28"/>
    <p:sldId id="277" r:id="rId29"/>
    <p:sldId id="275" r:id="rId30"/>
    <p:sldId id="276" r:id="rId31"/>
    <p:sldId id="287" r:id="rId32"/>
    <p:sldId id="297" r:id="rId33"/>
    <p:sldId id="295" r:id="rId34"/>
    <p:sldId id="294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EFDB7-D7D6-4048-A3F6-46C416EB81C7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22B8-C738-41AA-8448-886C80E427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22B8-C738-41AA-8448-886C80E4277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491703"/>
            <a:ext cx="2505472" cy="366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rayTek.tw/videos/1976474412364009/?t=0" TargetMode="External"/><Relationship Id="rId2" Type="http://schemas.openxmlformats.org/officeDocument/2006/relationships/hyperlink" Target="https://www.facebook.com/DrayTek.tw/videos/1977902182221232/?t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line.naver.jp/ti/p/@xat.0000132120.jm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Vigor</a:t>
            </a:r>
            <a:r>
              <a:rPr lang="zh-TW" altLang="en-US" dirty="0"/>
              <a:t>無線管理系統</a:t>
            </a:r>
            <a:r>
              <a:rPr lang="en-US" altLang="zh-TW" dirty="0"/>
              <a:t>APM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9445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Mesh Mode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61" y="1600200"/>
            <a:ext cx="60282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VigorAP</a:t>
            </a:r>
            <a:r>
              <a:rPr lang="en-US" altLang="zh-TW" dirty="0" smtClean="0"/>
              <a:t> Client </a:t>
            </a:r>
            <a:r>
              <a:rPr lang="zh-TW" altLang="en-US" dirty="0" smtClean="0"/>
              <a:t>數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539552" y="1262850"/>
          <a:ext cx="8229595" cy="526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1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型號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AP802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AP810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AP903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新細明體"/>
                        </a:rPr>
                        <a:t>AP912C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AP918R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AP918RPD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AP920RP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AP960C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AP1000C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AP1060C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產地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台灣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台灣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台灣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台灣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WiFI 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ax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ax</a:t>
                      </a:r>
                    </a:p>
                  </a:txBody>
                  <a:tcPr marL="9525" marR="9525" marT="9525" marB="0" anchor="ctr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User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256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2.4g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32/SSID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32/SSID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</a:tr>
              <a:tr h="7820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5g2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Lan port-A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4,100M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1in1out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1in1out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1in1out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個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2.5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</a:t>
                      </a:r>
                    </a:p>
                  </a:txBody>
                  <a:tcPr marL="9525" marR="9525" marT="9525" marB="0"/>
                </a:tc>
              </a:tr>
              <a:tr h="41864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實體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Lan port-B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1,100M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PoE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PoE 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</a:tr>
              <a:tr h="811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Mesh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only node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最大速度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600+1200Mbps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1.2G+2.4Gbps</a:t>
                      </a:r>
                    </a:p>
                  </a:txBody>
                  <a:tcPr marL="9525" marR="9525" marT="9525" marB="0"/>
                </a:tc>
              </a:tr>
              <a:tr h="347991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耗電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watts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7.5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43.2(RDP)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43.2(RDP)60W-out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43.2(RDP)30W-out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19.2W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21W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變壓器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Power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沒附變壓器</a:t>
                      </a:r>
                    </a:p>
                  </a:txBody>
                  <a:tcPr marL="9525" marR="9525" marT="9525" marB="0" anchor="ctr"/>
                </a:tc>
              </a:tr>
              <a:tr h="3479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備註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壁插式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Tri-Band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4x4mimo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可規劃的方式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使用者登入模式一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124908" cy="478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197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可規劃的方式彈出視窗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使用者登入模式二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免成本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問卷</a:t>
            </a:r>
            <a:r>
              <a:rPr lang="en-US" altLang="zh-TW" dirty="0" smtClean="0"/>
              <a:t>, MIS,</a:t>
            </a:r>
            <a:r>
              <a:rPr lang="zh-TW" altLang="en-US" dirty="0" smtClean="0"/>
              <a:t>行銷人員必備 </a:t>
            </a:r>
            <a:r>
              <a:rPr lang="en-US" altLang="zh-TW" dirty="0" smtClean="0"/>
              <a:t>Vigor Site </a:t>
            </a:r>
            <a:r>
              <a:rPr lang="en-US" altLang="zh-TW" dirty="0" err="1" smtClean="0"/>
              <a:t>Survery</a:t>
            </a:r>
            <a:endParaRPr lang="en-US" altLang="zh-TW" dirty="0" smtClean="0"/>
          </a:p>
          <a:p>
            <a:r>
              <a:rPr lang="en-US" altLang="zh-TW" dirty="0" smtClean="0"/>
              <a:t>Wi-Fi </a:t>
            </a:r>
            <a:r>
              <a:rPr lang="zh-TW" altLang="en-US" dirty="0" smtClean="0"/>
              <a:t>無線網路應用</a:t>
            </a:r>
          </a:p>
          <a:p>
            <a:r>
              <a:rPr lang="en-US" altLang="zh-TW" dirty="0" smtClean="0">
                <a:hlinkClick r:id="rId2"/>
              </a:rPr>
              <a:t>https://www.facebook.com/DrayTek.tw/videos/1977902182221232/?t=0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免費 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行銷</a:t>
            </a:r>
            <a:r>
              <a:rPr lang="en-US" altLang="zh-TW" dirty="0" smtClean="0"/>
              <a:t>~</a:t>
            </a:r>
            <a:r>
              <a:rPr lang="zh-TW" altLang="en-US" dirty="0" smtClean="0"/>
              <a:t>客人一點就直接看菜單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可換成</a:t>
            </a:r>
            <a:r>
              <a:rPr lang="en-US" altLang="zh-TW" dirty="0" smtClean="0"/>
              <a:t>DM, </a:t>
            </a:r>
            <a:r>
              <a:rPr lang="zh-TW" altLang="en-US" dirty="0" smtClean="0"/>
              <a:t>影片</a:t>
            </a:r>
            <a:r>
              <a:rPr lang="en-US" altLang="zh-TW" dirty="0" smtClean="0"/>
              <a:t>, </a:t>
            </a:r>
            <a:r>
              <a:rPr lang="zh-TW" altLang="en-US" dirty="0" smtClean="0"/>
              <a:t>折價券等 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可設排程換廣告內容</a:t>
            </a:r>
            <a:r>
              <a:rPr lang="en-US" altLang="zh-TW" dirty="0" smtClean="0"/>
              <a:t>.</a:t>
            </a:r>
          </a:p>
          <a:p>
            <a:r>
              <a:rPr lang="zh-TW" altLang="en-US" dirty="0" smtClean="0"/>
              <a:t>無線網路行銷</a:t>
            </a:r>
          </a:p>
          <a:p>
            <a:r>
              <a:rPr lang="en-US" altLang="zh-TW" dirty="0" smtClean="0">
                <a:hlinkClick r:id="rId3"/>
              </a:rPr>
              <a:t>https://www.facebook.com/DrayTek.tw/videos/1976474412364009/?t=0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SMS Pin/FB/G+</a:t>
            </a:r>
            <a:br>
              <a:rPr lang="en-US" altLang="zh-TW" dirty="0" smtClean="0"/>
            </a:br>
            <a:r>
              <a:rPr lang="en-US" altLang="zh-TW" b="1" dirty="0" smtClean="0"/>
              <a:t> Hotspot Web Portal(Social Login)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952328" cy="403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2376264" cy="40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 Dashboard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840760" cy="53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602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中央管理狀態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5608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294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設定檔</a:t>
            </a:r>
            <a:r>
              <a:rPr lang="en-US" altLang="zh-TW" dirty="0" smtClean="0"/>
              <a:t>-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/</a:t>
            </a:r>
            <a:r>
              <a:rPr lang="zh-TW" altLang="en-US" dirty="0" smtClean="0"/>
              <a:t>套用派送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455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704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-</a:t>
            </a:r>
            <a:r>
              <a:rPr lang="zh-TW" altLang="en-US" dirty="0" smtClean="0"/>
              <a:t>備份</a:t>
            </a:r>
            <a:r>
              <a:rPr lang="en-US" altLang="zh-TW" dirty="0" smtClean="0"/>
              <a:t>/</a:t>
            </a:r>
            <a:r>
              <a:rPr lang="zh-TW" altLang="en-US" dirty="0" smtClean="0"/>
              <a:t>韌體更新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1691"/>
            <a:ext cx="8229600" cy="4122980"/>
          </a:xfrm>
        </p:spPr>
      </p:pic>
    </p:spTree>
    <p:extLst>
      <p:ext uri="{BB962C8B-B14F-4D97-AF65-F5344CB8AC3E}">
        <p14:creationId xmlns="" xmlns:p14="http://schemas.microsoft.com/office/powerpoint/2010/main" val="20615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流量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352928" cy="4837194"/>
          </a:xfrm>
        </p:spPr>
      </p:pic>
    </p:spTree>
    <p:extLst>
      <p:ext uri="{BB962C8B-B14F-4D97-AF65-F5344CB8AC3E}">
        <p14:creationId xmlns="" xmlns:p14="http://schemas.microsoft.com/office/powerpoint/2010/main" val="222018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統一管理的好處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設定好設定檔到全部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r>
              <a:rPr lang="zh-TW" altLang="en-US" dirty="0" smtClean="0"/>
              <a:t>派送設定檔完成只需要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zh-TW" altLang="en-US" dirty="0" smtClean="0"/>
              <a:t>統一查看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r>
              <a:rPr lang="zh-TW" altLang="en-US" dirty="0" smtClean="0"/>
              <a:t>狀態和流量</a:t>
            </a:r>
            <a:endParaRPr lang="en-US" altLang="zh-TW" dirty="0" smtClean="0"/>
          </a:p>
          <a:p>
            <a:r>
              <a:rPr lang="zh-TW" altLang="en-US" dirty="0" smtClean="0"/>
              <a:t>統一更新</a:t>
            </a:r>
            <a:r>
              <a:rPr lang="en-US" altLang="zh-TW" dirty="0" smtClean="0"/>
              <a:t>Firmware</a:t>
            </a:r>
          </a:p>
          <a:p>
            <a:r>
              <a:rPr lang="zh-TW" altLang="en-US" dirty="0" smtClean="0"/>
              <a:t>統一備份設定</a:t>
            </a:r>
            <a:endParaRPr lang="en-US" altLang="zh-TW" dirty="0" smtClean="0"/>
          </a:p>
          <a:p>
            <a:r>
              <a:rPr lang="zh-TW" altLang="en-US" dirty="0" smtClean="0"/>
              <a:t>遠端重新開機</a:t>
            </a:r>
            <a:endParaRPr lang="en-US" altLang="zh-TW" dirty="0" smtClean="0"/>
          </a:p>
          <a:p>
            <a:r>
              <a:rPr lang="zh-TW" altLang="en-US" dirty="0" smtClean="0"/>
              <a:t>負載平衡</a:t>
            </a:r>
            <a:endParaRPr lang="en-US" altLang="zh-TW" dirty="0" smtClean="0"/>
          </a:p>
          <a:p>
            <a:r>
              <a:rPr lang="zh-TW" altLang="en-US" dirty="0" smtClean="0"/>
              <a:t>統一管理</a:t>
            </a:r>
            <a:r>
              <a:rPr lang="en-US" altLang="zh-TW" smtClean="0"/>
              <a:t>Switch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712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非法</a:t>
            </a:r>
            <a:r>
              <a:rPr lang="en-US" altLang="zh-TW" dirty="0" smtClean="0"/>
              <a:t>AP</a:t>
            </a:r>
            <a:r>
              <a:rPr lang="zh-TW" altLang="en-US" dirty="0" smtClean="0"/>
              <a:t>查看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2525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691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負載平衡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7" y="1600200"/>
            <a:ext cx="8164325" cy="4525963"/>
          </a:xfrm>
        </p:spPr>
      </p:pic>
    </p:spTree>
    <p:extLst>
      <p:ext uri="{BB962C8B-B14F-4D97-AF65-F5344CB8AC3E}">
        <p14:creationId xmlns="" xmlns:p14="http://schemas.microsoft.com/office/powerpoint/2010/main" val="349711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" y="476672"/>
            <a:ext cx="911839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540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功能支援列表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7" y="1600200"/>
            <a:ext cx="7602726" cy="4525963"/>
          </a:xfrm>
        </p:spPr>
      </p:pic>
    </p:spTree>
    <p:extLst>
      <p:ext uri="{BB962C8B-B14F-4D97-AF65-F5344CB8AC3E}">
        <p14:creationId xmlns="" xmlns:p14="http://schemas.microsoft.com/office/powerpoint/2010/main" val="168556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鎖</a:t>
            </a:r>
            <a:r>
              <a:rPr lang="en-US" altLang="zh-TW" dirty="0" smtClean="0"/>
              <a:t>MAC/WEP/WPA/WPA2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1064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45460"/>
            <a:ext cx="5417266" cy="41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92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本機</a:t>
            </a:r>
            <a:r>
              <a:rPr lang="en-US" altLang="zh-TW" dirty="0" smtClean="0"/>
              <a:t>User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66692" cy="39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29" y="3086756"/>
            <a:ext cx="4877271" cy="32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251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Radius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8179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4324350"/>
            <a:ext cx="68881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8762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LDAP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585"/>
            <a:ext cx="8229600" cy="451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045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P2261</a:t>
            </a:r>
            <a:r>
              <a:rPr lang="zh-TW" altLang="en-US" dirty="0" smtClean="0"/>
              <a:t>可以設定排程供電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AutoShape 4" descr="image"/>
          <p:cNvSpPr>
            <a:spLocks noChangeAspect="1" noChangeArrowheads="1"/>
          </p:cNvSpPr>
          <p:nvPr/>
        </p:nvSpPr>
        <p:spPr bwMode="auto">
          <a:xfrm>
            <a:off x="215900" y="15875"/>
            <a:ext cx="5010150" cy="461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5" y="1412776"/>
            <a:ext cx="5760640" cy="53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0349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大架構</a:t>
            </a:r>
            <a:r>
              <a:rPr lang="en-US" altLang="zh-TW" dirty="0" smtClean="0"/>
              <a:t>(URS</a:t>
            </a:r>
            <a:r>
              <a:rPr lang="zh-TW" altLang="en-US" dirty="0" smtClean="0"/>
              <a:t>或是自建</a:t>
            </a:r>
            <a:r>
              <a:rPr lang="en-US" altLang="zh-TW" dirty="0" smtClean="0"/>
              <a:t>LDAP)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82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結合現有的防火牆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mtClean="0"/>
              <a:t>架構不用變更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101" y="1962678"/>
            <a:ext cx="5715798" cy="380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大架構各端點狀態查看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VigorACS</a:t>
            </a:r>
            <a:r>
              <a:rPr lang="en-US" altLang="zh-TW" dirty="0" smtClean="0"/>
              <a:t> SI (</a:t>
            </a:r>
            <a:r>
              <a:rPr lang="zh-TW" altLang="en-US" dirty="0" smtClean="0"/>
              <a:t>年約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VigorConnect</a:t>
            </a:r>
            <a:r>
              <a:rPr lang="en-US" altLang="zh-TW" dirty="0" smtClean="0"/>
              <a:t> (Free </a:t>
            </a:r>
            <a:r>
              <a:rPr lang="zh-TW" altLang="en-US" dirty="0" smtClean="0"/>
              <a:t>同一個網路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台</a:t>
            </a:r>
            <a:endParaRPr lang="en-US" altLang="zh-TW" dirty="0" smtClean="0"/>
          </a:p>
          <a:p>
            <a:r>
              <a:rPr lang="en-US" altLang="zh-TW" dirty="0" smtClean="0"/>
              <a:t>UBDDNS(50</a:t>
            </a:r>
            <a:r>
              <a:rPr lang="zh-TW" altLang="en-US" dirty="0" smtClean="0"/>
              <a:t>點</a:t>
            </a:r>
            <a:r>
              <a:rPr lang="en-US" altLang="zh-TW" dirty="0" smtClean="0"/>
              <a:t>500/</a:t>
            </a:r>
            <a:r>
              <a:rPr lang="zh-TW" altLang="en-US" dirty="0" smtClean="0"/>
              <a:t>年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VPN</a:t>
            </a:r>
            <a:r>
              <a:rPr lang="zh-TW" altLang="en-US" dirty="0" smtClean="0"/>
              <a:t>連接</a:t>
            </a:r>
            <a:endParaRPr lang="en-US" altLang="zh-TW" dirty="0" smtClean="0"/>
          </a:p>
          <a:p>
            <a:r>
              <a:rPr lang="en-US" altLang="zh-TW" dirty="0" err="1" smtClean="0"/>
              <a:t>LibreNMS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3930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頻寬管理</a:t>
            </a:r>
            <a:endParaRPr lang="en-US" altLang="zh-TW" dirty="0" smtClean="0"/>
          </a:p>
          <a:p>
            <a:r>
              <a:rPr lang="zh-TW" altLang="en-US" dirty="0" smtClean="0"/>
              <a:t>功率調整</a:t>
            </a:r>
            <a:endParaRPr lang="en-US" altLang="zh-TW" dirty="0" smtClean="0"/>
          </a:p>
          <a:p>
            <a:r>
              <a:rPr lang="zh-TW" altLang="en-US" dirty="0" smtClean="0"/>
              <a:t>排程重開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VigorSwitch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595" cy="499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2114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/>
                        <a:t>型號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G1080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G1280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G2100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G2280x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G2540x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P1280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P2100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P2121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P2280x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P2540x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14856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/>
                        <a:t>產地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5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PoE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340W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140W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140W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400W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400W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56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/>
                        <a:t>管理等級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Web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Web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Web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10G/1G SFP+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6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540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1G SFP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　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6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Giga Port</a:t>
                      </a:r>
                      <a:r>
                        <a:rPr lang="zh-TW" altLang="en-US" sz="1000" u="none" strike="noStrike"/>
                        <a:t>數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24+4c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8+2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48+6c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24+4c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8+2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8+4c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24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48+6c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/>
                        <a:t>包裝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</a:t>
                      </a:r>
                      <a:r>
                        <a:rPr lang="en-US" altLang="zh-TW" sz="1000" u="none" strike="noStrike"/>
                        <a:t>+</a:t>
                      </a:r>
                      <a:r>
                        <a:rPr lang="zh-TW" altLang="en-US" sz="1000" u="none" strike="noStrike"/>
                        <a:t>機架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</a:t>
                      </a:r>
                      <a:r>
                        <a:rPr lang="en-US" altLang="zh-TW" sz="1000" u="none" strike="noStrike"/>
                        <a:t>+</a:t>
                      </a:r>
                      <a:r>
                        <a:rPr lang="zh-TW" altLang="en-US" sz="1000" u="none" strike="noStrike"/>
                        <a:t>機架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DrayOS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5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Check PoE ip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656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/>
                        <a:t>排程 </a:t>
                      </a:r>
                      <a:r>
                        <a:rPr lang="en-US" sz="1000" u="none" strike="noStrike"/>
                        <a:t>PoE </a:t>
                      </a:r>
                      <a:r>
                        <a:rPr lang="zh-TW" altLang="en-US" sz="1000" u="none" strike="noStrike"/>
                        <a:t>開關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154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Switching Capacity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56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20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128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216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56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20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24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128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216 Gbps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613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Forwarding Rate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11.9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41.7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95.2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160.7 Mpps(64bytes)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41.7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17.9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95.2 Mpps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160.7 Mpps(64bytes)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613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MAC Address Table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4k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32k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8k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16k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32k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07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SNMP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v1/v2c/v3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53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ONVIF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57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sFlow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Static Route/IP Route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124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/>
                        <a:t>DHCP Server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@LINE</a:t>
            </a:r>
            <a:br>
              <a:rPr lang="en-US" altLang="zh-TW" dirty="0" smtClean="0"/>
            </a:br>
            <a:r>
              <a:rPr lang="en-US" altLang="zh-TW" sz="2200" dirty="0" smtClean="0">
                <a:hlinkClick r:id="rId2"/>
              </a:rPr>
              <a:t>http://line.naver.jp/ti/p/%40xat.0000132120.jmw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區分來賓與員工使用的無線網路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www.ublink.org/images/DrayTek/vigor2952/wifi-guest/s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99920" cy="517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認證方式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本機驗證</a:t>
            </a:r>
            <a:endParaRPr lang="en-US" altLang="zh-TW" dirty="0" smtClean="0"/>
          </a:p>
          <a:p>
            <a:r>
              <a:rPr lang="zh-TW" altLang="en-US" dirty="0" smtClean="0"/>
              <a:t>鎖</a:t>
            </a:r>
            <a:r>
              <a:rPr lang="en-US" altLang="zh-TW" dirty="0" smtClean="0"/>
              <a:t>MAC/WEP/WPA/WPA2/802.1x</a:t>
            </a:r>
          </a:p>
          <a:p>
            <a:r>
              <a:rPr lang="en-US" altLang="zh-TW" dirty="0" smtClean="0"/>
              <a:t>Radius</a:t>
            </a:r>
          </a:p>
          <a:p>
            <a:r>
              <a:rPr lang="en-US" altLang="zh-TW" dirty="0" smtClean="0"/>
              <a:t>LDAP(</a:t>
            </a:r>
            <a:r>
              <a:rPr lang="zh-TW" altLang="en-US" dirty="0" smtClean="0"/>
              <a:t>大架構使用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7626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可挑選的型號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Vigor2135 </a:t>
            </a:r>
            <a:r>
              <a:rPr lang="zh-TW" altLang="en-US" dirty="0" smtClean="0"/>
              <a:t>系列內建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2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r>
              <a:rPr lang="en-US" altLang="zh-TW" dirty="0" smtClean="0"/>
              <a:t>Vigor2927 </a:t>
            </a:r>
            <a:r>
              <a:rPr lang="zh-TW" altLang="en-US" dirty="0" smtClean="0"/>
              <a:t>系列內建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20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r>
              <a:rPr lang="en-US" altLang="zh-TW" dirty="0" smtClean="0"/>
              <a:t>Vigor2952/2952P</a:t>
            </a:r>
            <a:r>
              <a:rPr lang="zh-TW" altLang="en-US" dirty="0" smtClean="0"/>
              <a:t>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20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r>
              <a:rPr lang="en-US" altLang="zh-TW" dirty="0" smtClean="0"/>
              <a:t>Vigor2962/3910</a:t>
            </a:r>
            <a:r>
              <a:rPr lang="zh-TW" altLang="en-US" dirty="0" smtClean="0"/>
              <a:t>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50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VigorAP802/810</a:t>
            </a:r>
          </a:p>
          <a:p>
            <a:r>
              <a:rPr lang="en-US" altLang="zh-TW" dirty="0" smtClean="0"/>
              <a:t>VigorAP903</a:t>
            </a:r>
          </a:p>
          <a:p>
            <a:r>
              <a:rPr lang="en-US" altLang="zh-TW" dirty="0" smtClean="0"/>
              <a:t>VigorAP912C</a:t>
            </a:r>
          </a:p>
          <a:p>
            <a:r>
              <a:rPr lang="en-US" altLang="zh-TW" dirty="0" smtClean="0"/>
              <a:t>VigorAP918R/RP(</a:t>
            </a:r>
            <a:r>
              <a:rPr lang="zh-TW" altLang="en-US" dirty="0" smtClean="0"/>
              <a:t>室外防水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VigorAP920RP(</a:t>
            </a:r>
            <a:r>
              <a:rPr lang="zh-TW" altLang="en-US" dirty="0" smtClean="0"/>
              <a:t>室外防水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/>
              <a:t> </a:t>
            </a:r>
            <a:r>
              <a:rPr lang="en-US" altLang="zh-TW" dirty="0" smtClean="0"/>
              <a:t>P2100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P2280x(</a:t>
            </a:r>
            <a:r>
              <a:rPr lang="zh-TW" altLang="en-US" dirty="0" smtClean="0"/>
              <a:t>可以設定排程供電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1824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Vigor</a:t>
            </a:r>
            <a:r>
              <a:rPr lang="zh-TW" altLang="en-US" dirty="0" smtClean="0"/>
              <a:t>機型差異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526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/>
                        <a:t>機型</a:t>
                      </a:r>
                      <a:r>
                        <a:rPr lang="en-US" altLang="zh-TW" sz="1100" u="none" strike="noStrike" dirty="0"/>
                        <a:t>(</a:t>
                      </a:r>
                      <a:r>
                        <a:rPr lang="zh-TW" altLang="en-US" sz="1100" u="none" strike="noStrike" dirty="0"/>
                        <a:t>以原廠公佈為準</a:t>
                      </a:r>
                      <a:r>
                        <a:rPr lang="en-US" altLang="zh-TW" sz="1100" u="none" strike="noStrike" dirty="0"/>
                        <a:t>)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LTE200n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2135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2926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2927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2962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1000B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3910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VigorConnect </a:t>
                      </a:r>
                      <a:r>
                        <a:rPr lang="zh-TW" altLang="en-US" sz="1100" u="none" strike="noStrike"/>
                        <a:t>軟體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13321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產地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Win/Linux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504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效能</a:t>
                      </a:r>
                      <a:r>
                        <a:rPr lang="en-US" altLang="zh-TW" sz="1100" u="none" strike="noStrike"/>
                        <a:t>(</a:t>
                      </a:r>
                      <a:r>
                        <a:rPr lang="en-US" sz="1100" u="none" strike="noStrike"/>
                        <a:t>Mbps)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600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800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2200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2000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9400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硬體加速</a:t>
                      </a:r>
                      <a:r>
                        <a:rPr lang="en-US" altLang="zh-TW" sz="1100" u="none" strike="noStrike"/>
                        <a:t>(</a:t>
                      </a:r>
                      <a:r>
                        <a:rPr lang="en-US" sz="1100" u="none" strike="noStrike"/>
                        <a:t>Mbps)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r>
                        <a:rPr lang="en-US" altLang="zh-TW" sz="1100" u="none" strike="noStrike"/>
                        <a:t>(940)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r>
                        <a:rPr lang="en-US" altLang="zh-TW" sz="1100" u="none" strike="noStrike"/>
                        <a:t>(900)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br>
                        <a:rPr lang="zh-TW" altLang="en-US" sz="1100" u="none" strike="noStrike"/>
                      </a:br>
                      <a:r>
                        <a:rPr lang="en-US" altLang="zh-TW" sz="1100" u="none" strike="noStrike"/>
                        <a:t>940 </a:t>
                      </a:r>
                      <a:r>
                        <a:rPr lang="en-US" sz="1100" u="none" strike="noStrike"/>
                        <a:t>Mbps (</a:t>
                      </a:r>
                      <a:r>
                        <a:rPr lang="zh-TW" altLang="en-US" sz="1100" u="none" strike="noStrike"/>
                        <a:t>單</a:t>
                      </a:r>
                      <a:r>
                        <a:rPr lang="en-US" sz="1100" u="none" strike="noStrike"/>
                        <a:t>WAN)</a:t>
                      </a:r>
                      <a:br>
                        <a:rPr lang="en-US" sz="1100" u="none" strike="noStrike"/>
                      </a:br>
                      <a:r>
                        <a:rPr lang="en-US" sz="1100" u="none" strike="noStrike"/>
                        <a:t>1.8 Gbps (</a:t>
                      </a:r>
                      <a:r>
                        <a:rPr lang="zh-TW" altLang="en-US" sz="1100" u="none" strike="noStrike"/>
                        <a:t>雙</a:t>
                      </a:r>
                      <a:r>
                        <a:rPr lang="en-US" sz="1100" u="none" strike="noStrike"/>
                        <a:t>WAN)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IPSec</a:t>
                      </a:r>
                      <a:r>
                        <a:rPr lang="zh-TW" altLang="en-US" sz="1100" u="none" strike="noStrike"/>
                        <a:t>效能</a:t>
                      </a:r>
                      <a:r>
                        <a:rPr lang="en-US" altLang="zh-TW" sz="1100" u="none" strike="noStrike"/>
                        <a:t>(</a:t>
                      </a:r>
                      <a:r>
                        <a:rPr lang="en-US" sz="1100" u="none" strike="noStrike"/>
                        <a:t>Mbps-AES256)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80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290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900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3300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SSLVPN</a:t>
                      </a:r>
                      <a:r>
                        <a:rPr lang="zh-TW" altLang="en-US" sz="1100" u="none" strike="noStrike"/>
                        <a:t>效能</a:t>
                      </a:r>
                      <a:r>
                        <a:rPr lang="en-US" altLang="zh-TW" sz="1100" u="none" strike="noStrike"/>
                        <a:t>(</a:t>
                      </a:r>
                      <a:r>
                        <a:rPr lang="en-US" sz="1100" u="none" strike="noStrike"/>
                        <a:t>Mbps)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45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650(lan-lan)/50(Dial-in)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1600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PPTP VPN</a:t>
                      </a:r>
                      <a:r>
                        <a:rPr lang="zh-TW" altLang="en-US" sz="1100" u="none" strike="noStrike"/>
                        <a:t>效能</a:t>
                      </a:r>
                      <a:r>
                        <a:rPr lang="en-US" altLang="zh-TW" sz="1100" u="none" strike="noStrike"/>
                        <a:t>(</a:t>
                      </a:r>
                      <a:r>
                        <a:rPr lang="en-US" sz="1100" u="none" strike="noStrike"/>
                        <a:t>Mbps)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60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70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60-180(</a:t>
                      </a:r>
                      <a:r>
                        <a:rPr lang="zh-TW" altLang="en-US" sz="1100" u="none" strike="noStrike"/>
                        <a:t>版本不同</a:t>
                      </a:r>
                      <a:r>
                        <a:rPr lang="en-US" altLang="zh-TW" sz="1100" u="none" strike="noStrike"/>
                        <a:t>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Port</a:t>
                      </a:r>
                      <a:r>
                        <a:rPr lang="zh-TW" altLang="en-US" sz="1100" u="none" strike="noStrike"/>
                        <a:t>速度</a:t>
                      </a:r>
                      <a:r>
                        <a:rPr lang="en-US" altLang="zh-TW" sz="1100" u="none" strike="noStrike"/>
                        <a:t>(</a:t>
                      </a:r>
                      <a:r>
                        <a:rPr lang="en-US" sz="1100" u="none" strike="noStrike"/>
                        <a:t>Mbps)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Giga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Giga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Giga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Giga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2.5G+SFP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2.5G+SFP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Giga+(SFP+10G)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連線數</a:t>
                      </a:r>
                      <a:r>
                        <a:rPr lang="en-US" altLang="zh-TW" sz="1100" u="none" strike="noStrike"/>
                        <a:t>(</a:t>
                      </a:r>
                      <a:r>
                        <a:rPr lang="zh-TW" altLang="en-US" sz="1100" u="none" strike="noStrike"/>
                        <a:t>萬</a:t>
                      </a:r>
                      <a:r>
                        <a:rPr lang="en-US" altLang="zh-TW" sz="1100" u="none" strike="noStrike"/>
                        <a:t>)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6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Wan</a:t>
                      </a:r>
                      <a:r>
                        <a:rPr lang="zh-TW" altLang="en-US" sz="1100" u="none" strike="noStrike"/>
                        <a:t>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1(p2</a:t>
                      </a:r>
                      <a:r>
                        <a:rPr lang="zh-TW" altLang="en-US" sz="1100" u="none" strike="noStrike"/>
                        <a:t>可變</a:t>
                      </a:r>
                      <a:r>
                        <a:rPr lang="en-US" sz="1100" u="none" strike="noStrike"/>
                        <a:t>Lan)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2+2U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1+1(Wan/P0)+2U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1(2.5G)+1SFP/Rj5</a:t>
                      </a:r>
                      <a:r>
                        <a:rPr lang="zh-TW" altLang="en-US" sz="1100" u="none" strike="noStrike"/>
                        <a:t>可變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 Wan / 2Lan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4+1(2.5G)+(1SFP+10G)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VPN</a:t>
                      </a:r>
                      <a:r>
                        <a:rPr lang="zh-TW" altLang="en-US" sz="1100" u="none" strike="noStrike"/>
                        <a:t>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50/25ssl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200/50ssl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500/200ssl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VPNMatcher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68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OpenVPN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/>
                        <a:t>　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57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VigorAP</a:t>
                      </a:r>
                      <a:r>
                        <a:rPr lang="zh-TW" altLang="en-US" sz="1100" u="none" strike="noStrike"/>
                        <a:t>管理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20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50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100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Switch</a:t>
                      </a:r>
                      <a:r>
                        <a:rPr lang="zh-TW" altLang="en-US" sz="1100" u="none" strike="noStrike"/>
                        <a:t>管理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/>
                        <a:t>無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10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/>
                        <a:t>30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/>
                        <a:t>　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VigorAP920R/RP</a:t>
            </a:r>
            <a:br>
              <a:rPr lang="en-US" altLang="zh-TW" dirty="0" smtClean="0"/>
            </a:br>
            <a:r>
              <a:rPr lang="zh-TW" altLang="en-US" dirty="0" smtClean="0"/>
              <a:t>室外三防</a:t>
            </a:r>
            <a:r>
              <a:rPr lang="en-US" altLang="zh-TW" smtClean="0"/>
              <a:t>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www.ublink.org/images/DrayTek/vigorap920r/vigorap920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39564"/>
            <a:ext cx="3937372" cy="5418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Vigor Mesh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Mesh root 1, node 7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7406"/>
            <a:ext cx="9144000" cy="420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973</Words>
  <Application>Microsoft Office PowerPoint</Application>
  <PresentationFormat>如螢幕大小 (4:3)</PresentationFormat>
  <Paragraphs>556</Paragraphs>
  <Slides>34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Vigor無線管理系統APM</vt:lpstr>
      <vt:lpstr>統一管理的好處</vt:lpstr>
      <vt:lpstr>結合現有的防火牆 架構不用變更</vt:lpstr>
      <vt:lpstr>區分來賓與員工使用的無線網路</vt:lpstr>
      <vt:lpstr>認證方式</vt:lpstr>
      <vt:lpstr>可挑選的型號</vt:lpstr>
      <vt:lpstr>Vigor機型差異</vt:lpstr>
      <vt:lpstr>VigorAP920R/RP 室外三防AP</vt:lpstr>
      <vt:lpstr>Vigor Mesh Mode</vt:lpstr>
      <vt:lpstr>Mesh Mode</vt:lpstr>
      <vt:lpstr>VigorAP Client 數</vt:lpstr>
      <vt:lpstr>可規劃的方式 使用者登入模式一</vt:lpstr>
      <vt:lpstr>可規劃的方式彈出視窗 使用者登入模式二</vt:lpstr>
      <vt:lpstr>SMS Pin/FB/G+  Hotspot Web Portal(Social Login)</vt:lpstr>
      <vt:lpstr>AP Dashboard</vt:lpstr>
      <vt:lpstr>AP中央管理狀態</vt:lpstr>
      <vt:lpstr>Wifi 設定檔-設定/套用派送</vt:lpstr>
      <vt:lpstr>AP維護-備份/韌體更新</vt:lpstr>
      <vt:lpstr>AP流量</vt:lpstr>
      <vt:lpstr>非法AP查看</vt:lpstr>
      <vt:lpstr>AP負載平衡</vt:lpstr>
      <vt:lpstr>投影片 22</vt:lpstr>
      <vt:lpstr>功能支援列表</vt:lpstr>
      <vt:lpstr>驗證-鎖MAC/WEP/WPA/WPA2</vt:lpstr>
      <vt:lpstr>驗證-本機User</vt:lpstr>
      <vt:lpstr>Radius</vt:lpstr>
      <vt:lpstr>LDAP</vt:lpstr>
      <vt:lpstr>VigorSwitch P2261可以設定排程供電</vt:lpstr>
      <vt:lpstr>大架構(URS或是自建LDAP)</vt:lpstr>
      <vt:lpstr>大架構各端點狀態查看</vt:lpstr>
      <vt:lpstr>其他功能</vt:lpstr>
      <vt:lpstr>VigorSwitch</vt:lpstr>
      <vt:lpstr>@LINE http://line.naver.jp/ti/p/%40xat.0000132120.jmw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Vigor無線管理系統APM</dc:title>
  <dc:creator>JanusLin</dc:creator>
  <cp:lastModifiedBy>januslin</cp:lastModifiedBy>
  <cp:revision>97</cp:revision>
  <dcterms:created xsi:type="dcterms:W3CDTF">2015-02-27T07:41:06Z</dcterms:created>
  <dcterms:modified xsi:type="dcterms:W3CDTF">2021-08-11T09:29:11Z</dcterms:modified>
</cp:coreProperties>
</file>