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2" r:id="rId6"/>
    <p:sldId id="260" r:id="rId7"/>
    <p:sldId id="263" r:id="rId8"/>
    <p:sldId id="261" r:id="rId9"/>
    <p:sldId id="266" r:id="rId10"/>
    <p:sldId id="258" r:id="rId11"/>
    <p:sldId id="259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2022/8/16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588224" y="6484348"/>
            <a:ext cx="2555776" cy="373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draytek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line.naver.jp/ti/p/@xat.000032120.jm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Vigor</a:t>
            </a:r>
            <a:r>
              <a:rPr lang="zh-TW" altLang="en-US" dirty="0" smtClean="0"/>
              <a:t>問題查修順序簡報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有問題先看看有沒有新的韌體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更新前先重新開機一次</a:t>
            </a:r>
            <a:endParaRPr lang="en-US" altLang="zh-TW" b="1" dirty="0" smtClean="0">
              <a:solidFill>
                <a:srgbClr val="FF0000"/>
              </a:solidFill>
              <a:hlinkClick r:id="rId2"/>
            </a:endParaRPr>
          </a:p>
          <a:p>
            <a:r>
              <a:rPr lang="en-US" altLang="zh-TW" dirty="0" smtClean="0">
                <a:hlinkClick r:id="rId2"/>
              </a:rPr>
              <a:t>https://ftp.draytek.com</a:t>
            </a:r>
            <a:endParaRPr lang="en-US" altLang="zh-TW" dirty="0" smtClean="0"/>
          </a:p>
          <a:p>
            <a:r>
              <a:rPr lang="en-US" altLang="zh-TW" dirty="0" smtClean="0"/>
              <a:t>V4.3.x </a:t>
            </a:r>
            <a:r>
              <a:rPr lang="zh-TW" altLang="en-US" dirty="0" smtClean="0"/>
              <a:t>後為多國語言版本</a:t>
            </a:r>
            <a:endParaRPr lang="en-US" altLang="zh-TW" dirty="0" smtClean="0"/>
          </a:p>
          <a:p>
            <a:r>
              <a:rPr lang="en-US" altLang="zh-TW" dirty="0" smtClean="0"/>
              <a:t>_</a:t>
            </a:r>
            <a:r>
              <a:rPr lang="en-US" altLang="zh-TW" dirty="0" err="1" smtClean="0"/>
              <a:t>tw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的為繁體</a:t>
            </a:r>
            <a:r>
              <a:rPr lang="zh-TW" altLang="en-US" dirty="0" smtClean="0"/>
              <a:t>中文版</a:t>
            </a:r>
            <a:endParaRPr lang="en-US" altLang="zh-TW" dirty="0" smtClean="0"/>
          </a:p>
          <a:p>
            <a:r>
              <a:rPr lang="zh-TW" altLang="en-US" dirty="0" smtClean="0"/>
              <a:t>壓縮檔解壓縮之後有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.all </a:t>
            </a:r>
            <a:r>
              <a:rPr lang="zh-TW" altLang="en-US" dirty="0" smtClean="0"/>
              <a:t>保留設定更新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.</a:t>
            </a:r>
            <a:r>
              <a:rPr lang="en-US" altLang="zh-TW" dirty="0" err="1" smtClean="0"/>
              <a:t>rst</a:t>
            </a:r>
            <a:r>
              <a:rPr lang="en-US" altLang="zh-TW" dirty="0" smtClean="0"/>
              <a:t> </a:t>
            </a:r>
            <a:r>
              <a:rPr lang="zh-TW" altLang="en-US" dirty="0" smtClean="0"/>
              <a:t>設備做 </a:t>
            </a:r>
            <a:r>
              <a:rPr lang="en-US" altLang="zh-TW" dirty="0" smtClean="0"/>
              <a:t>RESET</a:t>
            </a:r>
            <a:r>
              <a:rPr lang="zh-TW" altLang="en-US" dirty="0" smtClean="0"/>
              <a:t> </a:t>
            </a:r>
            <a:r>
              <a:rPr lang="zh-TW" altLang="en-US" dirty="0" smtClean="0"/>
              <a:t>更新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更新韌體版本</a:t>
            </a:r>
            <a:r>
              <a:rPr lang="en-US" altLang="zh-TW" dirty="0" smtClean="0"/>
              <a:t>(</a:t>
            </a:r>
            <a:r>
              <a:rPr lang="zh-TW" altLang="en-US" dirty="0" smtClean="0"/>
              <a:t>英文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7" y="2001044"/>
            <a:ext cx="75152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更新韌體版本</a:t>
            </a:r>
            <a:r>
              <a:rPr lang="en-US" altLang="zh-TW" dirty="0" smtClean="0"/>
              <a:t>(</a:t>
            </a:r>
            <a:r>
              <a:rPr lang="zh-TW" altLang="en-US" dirty="0" smtClean="0"/>
              <a:t>中文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2303" y="1600200"/>
            <a:ext cx="641939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查修日期時間準確很重要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7" y="1972469"/>
            <a:ext cx="71342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更新之後狀況一樣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插上</a:t>
            </a:r>
            <a:r>
              <a:rPr lang="en-US" altLang="zh-TW" dirty="0" smtClean="0"/>
              <a:t>USB</a:t>
            </a:r>
            <a:r>
              <a:rPr lang="zh-TW" altLang="en-US" dirty="0" smtClean="0"/>
              <a:t> </a:t>
            </a:r>
            <a:r>
              <a:rPr lang="en-US" altLang="zh-TW" dirty="0" smtClean="0"/>
              <a:t>Flash </a:t>
            </a:r>
            <a:r>
              <a:rPr lang="zh-TW" altLang="en-US" dirty="0" smtClean="0"/>
              <a:t>收 </a:t>
            </a:r>
            <a:r>
              <a:rPr lang="en-US" altLang="zh-TW" dirty="0" err="1" smtClean="0"/>
              <a:t>syslog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1916" y="1600200"/>
            <a:ext cx="664016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大約 </a:t>
            </a:r>
            <a:r>
              <a:rPr lang="en-US" altLang="zh-TW" dirty="0" smtClean="0"/>
              <a:t>2M </a:t>
            </a:r>
            <a:r>
              <a:rPr lang="zh-TW" altLang="en-US" smtClean="0"/>
              <a:t>一個檔</a:t>
            </a:r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1910556"/>
            <a:ext cx="75438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開啟遠端管理找工程師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700" dirty="0" smtClean="0">
                <a:hlinkClick r:id="rId2"/>
              </a:rPr>
              <a:t>http://line.naver.jp/ti/p/%40xat.000032120.jmw</a:t>
            </a:r>
            <a:endParaRPr lang="zh-TW" altLang="en-US" sz="27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866" y="1600200"/>
            <a:ext cx="75842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英文遠端管理位址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2" y="1634331"/>
            <a:ext cx="82200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144</Words>
  <Application>Microsoft Office PowerPoint</Application>
  <PresentationFormat>如螢幕大小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Vigor問題查修順序簡報</vt:lpstr>
      <vt:lpstr>有問題先看看有沒有新的韌體</vt:lpstr>
      <vt:lpstr>更新韌體版本(英文)</vt:lpstr>
      <vt:lpstr>更新韌體版本(中文)</vt:lpstr>
      <vt:lpstr>查修日期時間準確很重要</vt:lpstr>
      <vt:lpstr>更新之後狀況一樣 插上USB Flash 收 syslog</vt:lpstr>
      <vt:lpstr>大約 2M 一個檔</vt:lpstr>
      <vt:lpstr>開啟遠端管理找工程師 http://line.naver.jp/ti/p/%40xat.000032120.jmw</vt:lpstr>
      <vt:lpstr>英文遠端管理位址</vt:lpstr>
      <vt:lpstr>@LINE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Vigor問題查修順序簡報</dc:title>
  <dc:creator>januslin</dc:creator>
  <cp:lastModifiedBy>januslin</cp:lastModifiedBy>
  <cp:revision>11</cp:revision>
  <dcterms:created xsi:type="dcterms:W3CDTF">2021-05-26T07:48:55Z</dcterms:created>
  <dcterms:modified xsi:type="dcterms:W3CDTF">2022-08-16T08:53:32Z</dcterms:modified>
</cp:coreProperties>
</file>