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9" r:id="rId8"/>
    <p:sldId id="261" r:id="rId9"/>
    <p:sldId id="264" r:id="rId10"/>
    <p:sldId id="265" r:id="rId11"/>
    <p:sldId id="267" r:id="rId12"/>
    <p:sldId id="266" r:id="rId13"/>
    <p:sldId id="262" r:id="rId14"/>
    <p:sldId id="263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底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012160" y="6400128"/>
            <a:ext cx="3131840" cy="4578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ine.naver.jp/ti/p/@xat.0000132120.jm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Vigor</a:t>
            </a:r>
            <a:r>
              <a:rPr lang="zh-TW" altLang="en-US" dirty="0" smtClean="0"/>
              <a:t>全套整合式管理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SMS</a:t>
            </a:r>
            <a:r>
              <a:rPr lang="zh-TW" altLang="en-US" dirty="0" smtClean="0"/>
              <a:t> </a:t>
            </a:r>
            <a:r>
              <a:rPr lang="en-US" altLang="zh-TW" dirty="0" smtClean="0"/>
              <a:t>/ Mail </a:t>
            </a:r>
            <a:r>
              <a:rPr lang="zh-TW" altLang="en-US" dirty="0" smtClean="0"/>
              <a:t>警示服務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管理好方便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87" y="1600200"/>
            <a:ext cx="77444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84984"/>
            <a:ext cx="5436096" cy="347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資料流量監控</a:t>
            </a:r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19" y="1600200"/>
            <a:ext cx="77913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MIS / </a:t>
            </a:r>
            <a:r>
              <a:rPr lang="en-US" altLang="zh-TW" dirty="0" err="1" smtClean="0"/>
              <a:t>iT</a:t>
            </a:r>
            <a:r>
              <a:rPr lang="en-US" altLang="zh-TW" dirty="0" smtClean="0"/>
              <a:t> </a:t>
            </a:r>
            <a:r>
              <a:rPr lang="zh-TW" altLang="en-US" dirty="0" smtClean="0"/>
              <a:t>好幫手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真的很方便</a:t>
            </a:r>
            <a:endParaRPr lang="en-US" altLang="zh-TW" dirty="0" smtClean="0"/>
          </a:p>
          <a:p>
            <a:r>
              <a:rPr lang="zh-TW" altLang="en-US" dirty="0" smtClean="0"/>
              <a:t>如果有其他疑問都可以直接連絡我們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@LINE</a:t>
            </a:r>
            <a:br>
              <a:rPr lang="en-US" altLang="zh-TW" dirty="0" smtClean="0"/>
            </a:br>
            <a:r>
              <a:rPr lang="en-US" altLang="zh-TW" sz="2200" dirty="0" smtClean="0">
                <a:hlinkClick r:id="rId2"/>
              </a:rPr>
              <a:t>http://line.naver.jp/ti/p/%40xat.0000132120.jmw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全套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Route/Firewall</a:t>
            </a:r>
          </a:p>
          <a:p>
            <a:r>
              <a:rPr lang="en-US" altLang="zh-TW" dirty="0" smtClean="0"/>
              <a:t>Switch</a:t>
            </a:r>
          </a:p>
          <a:p>
            <a:r>
              <a:rPr lang="en-US" altLang="zh-TW" dirty="0" smtClean="0"/>
              <a:t>AP</a:t>
            </a:r>
          </a:p>
          <a:p>
            <a:r>
              <a:rPr lang="zh-TW" altLang="en-US" dirty="0" smtClean="0"/>
              <a:t>都是同廠牌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統一管理</a:t>
            </a:r>
            <a:endParaRPr lang="en-US" altLang="zh-TW" dirty="0" smtClean="0"/>
          </a:p>
          <a:p>
            <a:r>
              <a:rPr lang="zh-TW" altLang="en-US" dirty="0" smtClean="0"/>
              <a:t>設定派發</a:t>
            </a:r>
            <a:endParaRPr lang="en-US" altLang="zh-TW" dirty="0" smtClean="0"/>
          </a:p>
          <a:p>
            <a:r>
              <a:rPr lang="zh-TW" altLang="en-US" dirty="0" smtClean="0"/>
              <a:t>備份設定</a:t>
            </a:r>
            <a:endParaRPr lang="en-US" altLang="zh-TW" dirty="0" smtClean="0"/>
          </a:p>
          <a:p>
            <a:r>
              <a:rPr lang="zh-TW" altLang="en-US" smtClean="0"/>
              <a:t>還原設定</a:t>
            </a:r>
            <a:endParaRPr lang="en-US" altLang="zh-TW" dirty="0" smtClean="0"/>
          </a:p>
          <a:p>
            <a:r>
              <a:rPr lang="zh-TW" altLang="en-US" dirty="0" smtClean="0"/>
              <a:t>狀態查看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從頭管到尾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中央管理 </a:t>
            </a:r>
            <a:r>
              <a:rPr lang="en-US" altLang="zh-TW" dirty="0" smtClean="0"/>
              <a:t>VPN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27" y="1600200"/>
            <a:ext cx="71341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管理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Switch</a:t>
            </a:r>
            <a:r>
              <a:rPr lang="zh-TW" altLang="en-US" dirty="0" smtClean="0"/>
              <a:t>管理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查修找電腦非常方便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37928"/>
            <a:ext cx="8229600" cy="40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Switch </a:t>
            </a:r>
            <a:r>
              <a:rPr lang="zh-TW" altLang="en-US" smtClean="0"/>
              <a:t>接線圖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3500"/>
            <a:ext cx="8229600" cy="393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 </a:t>
            </a:r>
            <a:r>
              <a:rPr lang="zh-TW" altLang="en-US" dirty="0" smtClean="0"/>
              <a:t>高可用度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80" y="1600200"/>
            <a:ext cx="74706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Syslog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直接存本機 </a:t>
            </a:r>
            <a:r>
              <a:rPr lang="en-US" altLang="zh-TW" dirty="0" smtClean="0"/>
              <a:t>USB</a:t>
            </a:r>
            <a:br>
              <a:rPr lang="en-US" altLang="zh-TW" dirty="0" smtClean="0"/>
            </a:br>
            <a:r>
              <a:rPr lang="zh-TW" altLang="en-US" dirty="0" smtClean="0"/>
              <a:t>不怕網路傳遞 </a:t>
            </a:r>
            <a:r>
              <a:rPr lang="en-US" altLang="zh-TW" dirty="0" smtClean="0"/>
              <a:t>Lose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666" y="1600200"/>
            <a:ext cx="80506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126</Words>
  <Application>Microsoft Office PowerPoint</Application>
  <PresentationFormat>如螢幕大小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Vigor全套整合式管理</vt:lpstr>
      <vt:lpstr>全套</vt:lpstr>
      <vt:lpstr>功能</vt:lpstr>
      <vt:lpstr>從頭管到尾 中央管理 VPN</vt:lpstr>
      <vt:lpstr>AP管理</vt:lpstr>
      <vt:lpstr>Switch管理 查修找電腦非常方便</vt:lpstr>
      <vt:lpstr>Switch 接線圖</vt:lpstr>
      <vt:lpstr>HA 高可用度</vt:lpstr>
      <vt:lpstr>Syslog 直接存本機 USB 不怕網路傳遞 Lose</vt:lpstr>
      <vt:lpstr>SMS / Mail 警示服務 管理好方便</vt:lpstr>
      <vt:lpstr>資料流量監控</vt:lpstr>
      <vt:lpstr>MIS / iT 好幫手</vt:lpstr>
      <vt:lpstr>@LINE http://line.naver.jp/ti/p/%40xat.0000132120.jmw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 整合式管理全套</dc:title>
  <dc:creator>januslin</dc:creator>
  <cp:lastModifiedBy>januslin</cp:lastModifiedBy>
  <cp:revision>16</cp:revision>
  <dcterms:created xsi:type="dcterms:W3CDTF">2021-03-17T07:23:35Z</dcterms:created>
  <dcterms:modified xsi:type="dcterms:W3CDTF">2021-11-15T03:40:45Z</dcterms:modified>
</cp:coreProperties>
</file>