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8" r:id="rId4"/>
    <p:sldId id="289" r:id="rId5"/>
    <p:sldId id="290" r:id="rId6"/>
    <p:sldId id="291" r:id="rId7"/>
    <p:sldId id="286" r:id="rId8"/>
    <p:sldId id="287" r:id="rId9"/>
    <p:sldId id="263" r:id="rId10"/>
    <p:sldId id="264" r:id="rId11"/>
    <p:sldId id="265" r:id="rId12"/>
    <p:sldId id="279" r:id="rId13"/>
    <p:sldId id="284" r:id="rId14"/>
    <p:sldId id="292" r:id="rId15"/>
    <p:sldId id="273" r:id="rId16"/>
    <p:sldId id="275" r:id="rId17"/>
    <p:sldId id="274" r:id="rId18"/>
    <p:sldId id="268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2024/3/29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2024/3/29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2024/3/29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2024/3/29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2024/3/29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2024/3/29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2024/3/29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2024/3/29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2024/3/29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2024/3/29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2024/3/29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2024/3/29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 descr="底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376098" y="6453336"/>
            <a:ext cx="2767901" cy="4046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www.ublink.org/index.php/lin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Vigor </a:t>
            </a:r>
            <a:r>
              <a:rPr lang="en-US" altLang="zh-TW" dirty="0" err="1" smtClean="0"/>
              <a:t>DrayOS</a:t>
            </a:r>
            <a:r>
              <a:rPr lang="en-US" altLang="zh-TW" dirty="0" smtClean="0"/>
              <a:t> </a:t>
            </a:r>
            <a:r>
              <a:rPr lang="zh-TW" altLang="en-US" dirty="0" smtClean="0"/>
              <a:t>防火牆過濾器說明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UBLink.org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通通設定通過</a:t>
            </a:r>
            <a:endParaRPr lang="zh-TW" alt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9512" y="1600200"/>
            <a:ext cx="54449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最後一條再設定封鎖就可以了</a:t>
            </a:r>
            <a:endParaRPr lang="zh-TW" alt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0835" y="1600200"/>
            <a:ext cx="580232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第</a:t>
            </a:r>
            <a:r>
              <a:rPr lang="zh-TW" altLang="en-US" dirty="0" smtClean="0"/>
              <a:t>三</a:t>
            </a:r>
            <a:r>
              <a:rPr lang="zh-TW" altLang="en-US" dirty="0" smtClean="0"/>
              <a:t>種</a:t>
            </a:r>
            <a:r>
              <a:rPr lang="zh-TW" altLang="en-US" dirty="0" smtClean="0"/>
              <a:t>，預設規則改封鎖再</a:t>
            </a:r>
            <a:r>
              <a:rPr lang="zh-TW" altLang="en-US" dirty="0" smtClean="0"/>
              <a:t>開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6411" y="1600200"/>
            <a:ext cx="643117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12</a:t>
            </a:r>
            <a:r>
              <a:rPr lang="zh-TW" altLang="en-US" dirty="0" smtClean="0"/>
              <a:t>個組別，裏面各有</a:t>
            </a:r>
            <a:r>
              <a:rPr lang="en-US" altLang="zh-TW" dirty="0" smtClean="0"/>
              <a:t>7</a:t>
            </a:r>
            <a:r>
              <a:rPr lang="zh-TW" altLang="en-US" dirty="0" smtClean="0"/>
              <a:t>個規則</a:t>
            </a:r>
            <a:endParaRPr lang="zh-TW" alt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9175" y="2639219"/>
            <a:ext cx="710565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組別設定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用光之後</a:t>
            </a:r>
            <a:r>
              <a:rPr lang="zh-TW" altLang="en-US" sz="3200" dirty="0" smtClean="0"/>
              <a:t>怎麼辦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預設規則最後執行</a:t>
            </a:r>
            <a:endParaRPr lang="zh-TW" altLang="en-US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84784"/>
            <a:ext cx="7992888" cy="4886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物件化設定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4234" y="1600200"/>
            <a:ext cx="703553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CSM</a:t>
            </a:r>
            <a:endParaRPr lang="zh-TW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8106" y="1600200"/>
            <a:ext cx="76477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彈性過大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查修的人得看過全部的設定</a:t>
            </a:r>
            <a:endParaRPr lang="en-US" altLang="zh-TW" dirty="0" smtClean="0"/>
          </a:p>
          <a:p>
            <a:r>
              <a:rPr lang="zh-TW" altLang="en-US" smtClean="0"/>
              <a:t>才能看懂前者的設定方式</a:t>
            </a:r>
            <a:endParaRPr lang="zh-TW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還有任何疑問加</a:t>
            </a:r>
            <a:r>
              <a:rPr lang="en-US" altLang="zh-TW" dirty="0" smtClean="0"/>
              <a:t>@</a:t>
            </a:r>
            <a:r>
              <a:rPr lang="en-US" altLang="zh-TW" dirty="0" smtClean="0"/>
              <a:t>LINE</a:t>
            </a:r>
            <a:br>
              <a:rPr lang="en-US" altLang="zh-TW" dirty="0" smtClean="0"/>
            </a:br>
            <a:r>
              <a:rPr lang="en-US" altLang="zh-TW" sz="3600" dirty="0" smtClean="0">
                <a:hlinkClick r:id="rId2"/>
              </a:rPr>
              <a:t>https://</a:t>
            </a:r>
            <a:r>
              <a:rPr lang="en-US" altLang="zh-TW" sz="3600" dirty="0" smtClean="0">
                <a:hlinkClick r:id="rId2"/>
              </a:rPr>
              <a:t>www.ublink.org/index.php/line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 smtClean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37" y="2058194"/>
            <a:ext cx="6715125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管理的設定</a:t>
            </a:r>
            <a:r>
              <a:rPr lang="en-US" altLang="zh-TW" dirty="0" smtClean="0"/>
              <a:t>(</a:t>
            </a:r>
            <a:r>
              <a:rPr lang="zh-TW" altLang="en-US" dirty="0" smtClean="0"/>
              <a:t>三種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第一種，先</a:t>
            </a:r>
            <a:r>
              <a:rPr lang="zh-TW" altLang="en-US" dirty="0" smtClean="0"/>
              <a:t>擋後開</a:t>
            </a:r>
            <a:r>
              <a:rPr lang="en-US" altLang="zh-TW" dirty="0" smtClean="0"/>
              <a:t>(</a:t>
            </a:r>
            <a:r>
              <a:rPr lang="zh-TW" altLang="en-US" dirty="0" smtClean="0"/>
              <a:t>最優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第二種，先</a:t>
            </a:r>
            <a:r>
              <a:rPr lang="zh-TW" altLang="en-US" dirty="0" smtClean="0"/>
              <a:t>開後擋</a:t>
            </a:r>
          </a:p>
          <a:p>
            <a:r>
              <a:rPr lang="zh-TW" altLang="en-US" dirty="0" smtClean="0"/>
              <a:t>第三種，預設</a:t>
            </a:r>
            <a:r>
              <a:rPr lang="zh-TW" altLang="en-US" dirty="0" smtClean="0"/>
              <a:t>規則改封鎖再</a:t>
            </a:r>
            <a:r>
              <a:rPr lang="zh-TW" altLang="en-US" dirty="0" smtClean="0"/>
              <a:t>開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DrayOS3</a:t>
            </a:r>
            <a:r>
              <a:rPr lang="zh-TW" altLang="en-US" dirty="0" smtClean="0"/>
              <a:t>資料過濾器是</a:t>
            </a:r>
            <a:r>
              <a:rPr lang="en-US" altLang="zh-TW" smtClean="0"/>
              <a:t>#2-1 </a:t>
            </a:r>
            <a:r>
              <a:rPr lang="zh-TW" altLang="en-US" dirty="0" smtClean="0"/>
              <a:t>開始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#2-1</a:t>
            </a:r>
            <a:r>
              <a:rPr lang="zh-TW" altLang="en-US" dirty="0" smtClean="0"/>
              <a:t>為</a:t>
            </a:r>
            <a:r>
              <a:rPr lang="en-US" altLang="zh-TW" dirty="0" smtClean="0"/>
              <a:t>Default Rule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5362" y="1600994"/>
            <a:ext cx="71532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DrayOS4</a:t>
            </a:r>
            <a:r>
              <a:rPr lang="zh-TW" altLang="en-US" dirty="0" smtClean="0"/>
              <a:t>資料過濾器是</a:t>
            </a:r>
            <a:r>
              <a:rPr lang="en-US" altLang="zh-TW" dirty="0" smtClean="0"/>
              <a:t>#1-2 </a:t>
            </a:r>
            <a:r>
              <a:rPr lang="zh-TW" altLang="en-US" dirty="0" smtClean="0"/>
              <a:t>開始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#1-1</a:t>
            </a:r>
            <a:r>
              <a:rPr lang="zh-TW" altLang="en-US" dirty="0" smtClean="0"/>
              <a:t>為</a:t>
            </a:r>
            <a:r>
              <a:rPr lang="en-US" altLang="zh-TW" dirty="0" smtClean="0"/>
              <a:t>Default Rule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3950" y="2053431"/>
            <a:ext cx="689610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方向說明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LAN/DMZ/RT/VPN -&gt; WAN</a:t>
            </a:r>
          </a:p>
          <a:p>
            <a:r>
              <a:rPr lang="en-US" altLang="zh-TW" dirty="0" smtClean="0"/>
              <a:t>WAN -&gt; LAN/DMZ/RT/VPN</a:t>
            </a:r>
          </a:p>
          <a:p>
            <a:r>
              <a:rPr lang="en-US" altLang="zh-TW" dirty="0" smtClean="0"/>
              <a:t>LAN/DMZ/RT/VPN -&gt; </a:t>
            </a:r>
            <a:r>
              <a:rPr lang="en-US" altLang="zh-TW" dirty="0" smtClean="0"/>
              <a:t>LAN/DMZ/RT/VPN</a:t>
            </a:r>
          </a:p>
          <a:p>
            <a:r>
              <a:rPr lang="en-US" altLang="zh-TW" dirty="0" smtClean="0"/>
              <a:t>WAN</a:t>
            </a:r>
            <a:r>
              <a:rPr lang="zh-TW" altLang="en-US" dirty="0" smtClean="0"/>
              <a:t> </a:t>
            </a:r>
            <a:r>
              <a:rPr lang="en-US" altLang="zh-TW" dirty="0" smtClean="0"/>
              <a:t>-&gt;</a:t>
            </a:r>
            <a:r>
              <a:rPr lang="zh-TW" altLang="en-US" dirty="0" smtClean="0"/>
              <a:t> 本機</a:t>
            </a:r>
            <a:endParaRPr lang="en-US" altLang="zh-TW" dirty="0" smtClean="0"/>
          </a:p>
          <a:p>
            <a:r>
              <a:rPr lang="zh-TW" altLang="en-US" dirty="0" smtClean="0"/>
              <a:t>本機 </a:t>
            </a:r>
            <a:r>
              <a:rPr lang="en-US" altLang="zh-TW" dirty="0" smtClean="0"/>
              <a:t>-&gt;</a:t>
            </a:r>
            <a:r>
              <a:rPr lang="zh-TW" altLang="en-US" dirty="0" smtClean="0"/>
              <a:t> </a:t>
            </a:r>
            <a:r>
              <a:rPr lang="en-US" altLang="zh-TW" dirty="0" smtClean="0"/>
              <a:t>WAN</a:t>
            </a:r>
            <a:endParaRPr lang="en-US" altLang="zh-TW" dirty="0" smtClean="0"/>
          </a:p>
          <a:p>
            <a:endParaRPr lang="en-US" altLang="zh-TW" dirty="0" smtClean="0"/>
          </a:p>
          <a:p>
            <a:pPr lvl="1"/>
            <a:r>
              <a:rPr lang="en-US" altLang="zh-TW" dirty="0" smtClean="0"/>
              <a:t>LAN:</a:t>
            </a:r>
            <a:r>
              <a:rPr lang="zh-TW" altLang="en-US" dirty="0" smtClean="0"/>
              <a:t>區域網路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DMZ:DMZ</a:t>
            </a:r>
            <a:r>
              <a:rPr lang="zh-TW" altLang="en-US" dirty="0" smtClean="0"/>
              <a:t> </a:t>
            </a:r>
            <a:r>
              <a:rPr lang="en-US" altLang="zh-TW" dirty="0" smtClean="0"/>
              <a:t>Port</a:t>
            </a:r>
          </a:p>
          <a:p>
            <a:pPr lvl="1"/>
            <a:r>
              <a:rPr lang="en-US" altLang="zh-TW" dirty="0" smtClean="0"/>
              <a:t>RT:</a:t>
            </a:r>
            <a:r>
              <a:rPr lang="zh-TW" altLang="en-US" dirty="0" smtClean="0"/>
              <a:t>路由網段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VPN:VPN</a:t>
            </a:r>
            <a:r>
              <a:rPr lang="zh-TW" altLang="en-US" dirty="0" smtClean="0"/>
              <a:t>區段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本</a:t>
            </a:r>
            <a:r>
              <a:rPr lang="zh-TW" altLang="en-US" dirty="0" smtClean="0"/>
              <a:t>機</a:t>
            </a:r>
            <a:r>
              <a:rPr lang="en-US" altLang="zh-TW" dirty="0" smtClean="0"/>
              <a:t>:</a:t>
            </a:r>
            <a:r>
              <a:rPr lang="zh-TW" altLang="en-US" dirty="0" smtClean="0"/>
              <a:t>路由器本身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過濾器動作說明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Pass Immediately</a:t>
            </a:r>
            <a:r>
              <a:rPr lang="zh-TW" altLang="en-US" dirty="0" smtClean="0"/>
              <a:t>：立即通過</a:t>
            </a:r>
            <a:endParaRPr lang="en-US" altLang="zh-TW" dirty="0" smtClean="0"/>
          </a:p>
          <a:p>
            <a:r>
              <a:rPr lang="en-US" altLang="zh-TW" b="1" dirty="0" smtClean="0"/>
              <a:t>Block Immediately : </a:t>
            </a:r>
            <a:r>
              <a:rPr lang="zh-TW" altLang="en-US" b="1" dirty="0" smtClean="0"/>
              <a:t>立即封鎖</a:t>
            </a:r>
            <a:endParaRPr lang="en-US" altLang="zh-TW" dirty="0" smtClean="0"/>
          </a:p>
          <a:p>
            <a:r>
              <a:rPr lang="en-US" altLang="zh-TW" dirty="0" smtClean="0"/>
              <a:t>Block If No Further Match</a:t>
            </a:r>
            <a:r>
              <a:rPr lang="zh-TW" altLang="en-US" dirty="0" smtClean="0"/>
              <a:t>：如果封包只符合這個規則，沒有符合其他規則，就被封鎖。</a:t>
            </a:r>
            <a:endParaRPr lang="en-US" altLang="zh-TW" dirty="0" smtClean="0"/>
          </a:p>
          <a:p>
            <a:r>
              <a:rPr lang="en-US" altLang="zh-TW" b="1" dirty="0" smtClean="0"/>
              <a:t>Pass If No Further Match</a:t>
            </a:r>
            <a:r>
              <a:rPr lang="zh-TW" altLang="en-US" dirty="0" smtClean="0"/>
              <a:t> ：如果封包只符合這個規則，沒有符合其他規則，就被通過。</a:t>
            </a:r>
            <a:endParaRPr lang="en-US" altLang="zh-TW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第一種</a:t>
            </a:r>
            <a:r>
              <a:rPr lang="zh-TW" altLang="en-US" dirty="0" smtClean="0"/>
              <a:t>，先擋後開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預設規則不變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一樣是 </a:t>
            </a:r>
            <a:r>
              <a:rPr lang="en-US" altLang="zh-TW" dirty="0" smtClean="0"/>
              <a:t>#2-2 </a:t>
            </a:r>
            <a:r>
              <a:rPr lang="zh-TW" altLang="en-US" dirty="0" smtClean="0"/>
              <a:t>開始設定</a:t>
            </a:r>
            <a:endParaRPr lang="zh-TW" altLang="en-US" dirty="0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6722" y="1989138"/>
            <a:ext cx="4950556" cy="413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#2-3 </a:t>
            </a:r>
            <a:r>
              <a:rPr lang="zh-TW" altLang="en-US" dirty="0" smtClean="0"/>
              <a:t>之後通通只要開開放的就好了</a:t>
            </a:r>
            <a:endParaRPr lang="zh-TW" alt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8456" y="1600200"/>
            <a:ext cx="618708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第二種，先開後擋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預設規則不變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一樣是 </a:t>
            </a:r>
            <a:r>
              <a:rPr lang="en-US" altLang="zh-TW" dirty="0" smtClean="0"/>
              <a:t>#2-2 </a:t>
            </a:r>
            <a:r>
              <a:rPr lang="zh-TW" altLang="en-US" dirty="0" smtClean="0"/>
              <a:t>開始設定</a:t>
            </a:r>
            <a:endParaRPr lang="zh-TW" alt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332037"/>
            <a:ext cx="745782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245</Words>
  <Application>Microsoft Office PowerPoint</Application>
  <PresentationFormat>如螢幕大小 (4:3)</PresentationFormat>
  <Paragraphs>39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Office 佈景主題</vt:lpstr>
      <vt:lpstr>Vigor DrayOS 防火牆過濾器說明</vt:lpstr>
      <vt:lpstr>管理的設定(三種)</vt:lpstr>
      <vt:lpstr>DrayOS3資料過濾器是#2-1 開始 #2-1為Default Rule</vt:lpstr>
      <vt:lpstr>DrayOS4資料過濾器是#1-2 開始 #1-1為Default Rule</vt:lpstr>
      <vt:lpstr>方向說明</vt:lpstr>
      <vt:lpstr>過濾器動作說明</vt:lpstr>
      <vt:lpstr>第一種，先擋後開 預設規則不變 一樣是 #2-2 開始設定</vt:lpstr>
      <vt:lpstr>#2-3 之後通通只要開開放的就好了</vt:lpstr>
      <vt:lpstr>第二種，先開後擋 預設規則不變 一樣是 #2-2 開始設定</vt:lpstr>
      <vt:lpstr>通通設定通過</vt:lpstr>
      <vt:lpstr>最後一條再設定封鎖就可以了</vt:lpstr>
      <vt:lpstr>第三種，預設規則改封鎖再開</vt:lpstr>
      <vt:lpstr>12個組別，裏面各有7個規則</vt:lpstr>
      <vt:lpstr>組別設定1用光之後怎麼辦 預設規則最後執行</vt:lpstr>
      <vt:lpstr>物件化設定</vt:lpstr>
      <vt:lpstr>CSM</vt:lpstr>
      <vt:lpstr>彈性過大</vt:lpstr>
      <vt:lpstr>還有任何疑問加@LINE https://www.ublink.org/index.php/line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Vigor DrayOS 防火牆過濾器說明</dc:title>
  <dc:creator>JanusLin</dc:creator>
  <cp:lastModifiedBy>januslin</cp:lastModifiedBy>
  <cp:revision>20</cp:revision>
  <dcterms:created xsi:type="dcterms:W3CDTF">2020-12-24T01:50:16Z</dcterms:created>
  <dcterms:modified xsi:type="dcterms:W3CDTF">2024-03-29T07:05:24Z</dcterms:modified>
</cp:coreProperties>
</file>