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61" r:id="rId9"/>
    <p:sldId id="267" r:id="rId10"/>
    <p:sldId id="263" r:id="rId11"/>
    <p:sldId id="262" r:id="rId12"/>
    <p:sldId id="268" r:id="rId13"/>
    <p:sldId id="266" r:id="rId14"/>
    <p:sldId id="269" r:id="rId15"/>
    <p:sldId id="270" r:id="rId16"/>
    <p:sldId id="265" r:id="rId17"/>
    <p:sldId id="264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2022/1/27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pp_w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525344"/>
            <a:ext cx="9144000" cy="3326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link.org/index.php/download/send/132-user-manual-vigor/6308-vpn-matcher-vpn" TargetMode="External"/><Relationship Id="rId2" Type="http://schemas.openxmlformats.org/officeDocument/2006/relationships/hyperlink" Target="http://vpn-matcher.draytek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draytek.com/support/knowledge-base/572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VPN</a:t>
            </a:r>
            <a:r>
              <a:rPr lang="zh-TW" altLang="en-US" dirty="0" smtClean="0"/>
              <a:t>被封鎖如何解套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VPN Trunk or Back Mode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603996" cy="517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VPN Hub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透過第三地轉繞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VPN Matcher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申請網址</a:t>
            </a:r>
            <a:br>
              <a:rPr lang="zh-TW" altLang="en-US" dirty="0" smtClean="0"/>
            </a:br>
            <a:r>
              <a:rPr lang="en-US" altLang="zh-TW" dirty="0" smtClean="0">
                <a:hlinkClick r:id="rId2"/>
              </a:rPr>
              <a:t>http://vpn-matcher.draytek.com/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相關設定文件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8</a:t>
            </a:r>
            <a:r>
              <a:rPr lang="zh-TW" altLang="en-US" dirty="0" smtClean="0"/>
              <a:t>個</a:t>
            </a:r>
            <a:r>
              <a:rPr lang="en-US" altLang="zh-TW" dirty="0" smtClean="0"/>
              <a:t>node</a:t>
            </a:r>
            <a:r>
              <a:rPr lang="zh-TW" altLang="en-US" smtClean="0"/>
              <a:t>互通</a:t>
            </a:r>
            <a:endParaRPr lang="zh-TW" altLang="en-US" dirty="0" smtClean="0"/>
          </a:p>
          <a:p>
            <a:r>
              <a:rPr lang="en-US" altLang="zh-TW" dirty="0" smtClean="0">
                <a:hlinkClick r:id="rId3"/>
              </a:rPr>
              <a:t>http://www.ublink.org/index.php/download/send/132-user-manual-vigor/6308-vpn-matcher-vpn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Vigor </a:t>
            </a:r>
            <a:r>
              <a:rPr lang="zh-TW" altLang="en-US" dirty="0" smtClean="0"/>
              <a:t>的優勢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100" dirty="0" smtClean="0"/>
              <a:t>Wan IP Alias</a:t>
            </a:r>
            <a:r>
              <a:rPr lang="zh-TW" altLang="en-US" sz="3100" dirty="0" smtClean="0"/>
              <a:t>優先佔用</a:t>
            </a:r>
            <a:r>
              <a:rPr lang="en-US" altLang="zh-TW" sz="3100" dirty="0" smtClean="0"/>
              <a:t>VPN Port</a:t>
            </a:r>
            <a:r>
              <a:rPr lang="zh-TW" altLang="en-US" sz="3100" dirty="0" smtClean="0"/>
              <a:t>改</a:t>
            </a:r>
            <a:r>
              <a:rPr lang="en-US" altLang="zh-TW" sz="3100" dirty="0" smtClean="0"/>
              <a:t>IP</a:t>
            </a:r>
            <a:r>
              <a:rPr lang="zh-TW" altLang="en-US" sz="3100" dirty="0" smtClean="0"/>
              <a:t>接</a:t>
            </a:r>
            <a:r>
              <a:rPr lang="en-US" altLang="zh-TW" sz="3100" dirty="0" smtClean="0"/>
              <a:t>VPN</a:t>
            </a:r>
            <a:endParaRPr lang="zh-TW" altLang="en-US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0251" y="1600200"/>
            <a:ext cx="59234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問題排除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VPN-A</a:t>
            </a:r>
            <a:r>
              <a:rPr lang="zh-TW" altLang="en-US" dirty="0" smtClean="0"/>
              <a:t> </a:t>
            </a:r>
            <a:r>
              <a:rPr lang="en-US" altLang="zh-TW" dirty="0" smtClean="0"/>
              <a:t>ping VPN-B </a:t>
            </a:r>
            <a:r>
              <a:rPr lang="zh-TW" altLang="en-US" dirty="0" smtClean="0"/>
              <a:t>通，反過來不通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請關閉電腦防火牆和防毒軟體測試</a:t>
            </a:r>
            <a:endParaRPr lang="en-US" altLang="zh-TW" dirty="0" smtClean="0"/>
          </a:p>
          <a:p>
            <a:r>
              <a:rPr lang="en-US" altLang="zh-TW" dirty="0" smtClean="0"/>
              <a:t>VPN</a:t>
            </a:r>
            <a:r>
              <a:rPr lang="zh-TW" altLang="en-US" smtClean="0"/>
              <a:t>網路芳鄰無法</a:t>
            </a:r>
            <a:r>
              <a:rPr lang="zh-TW" altLang="en-US" dirty="0" smtClean="0"/>
              <a:t>使用電腦名稱搜尋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建議使用 </a:t>
            </a:r>
            <a:r>
              <a:rPr lang="en-US" altLang="zh-TW" dirty="0" err="1" smtClean="0"/>
              <a:t>ip</a:t>
            </a:r>
            <a:r>
              <a:rPr lang="zh-TW" altLang="en-US" dirty="0" smtClean="0"/>
              <a:t>，不然就透過 </a:t>
            </a:r>
            <a:r>
              <a:rPr lang="en-US" altLang="zh-TW" dirty="0" smtClean="0"/>
              <a:t>DNS /WINS / LMHOST</a:t>
            </a:r>
            <a:r>
              <a:rPr lang="zh-TW" altLang="en-US" dirty="0" smtClean="0"/>
              <a:t>方式處理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hlinkClick r:id="rId2"/>
              </a:rPr>
              <a:t>https://www.draytek.com/support/knowledge-base/5729</a:t>
            </a:r>
            <a:endParaRPr lang="en-US" altLang="zh-TW" dirty="0" smtClean="0"/>
          </a:p>
          <a:p>
            <a:r>
              <a:rPr lang="en-US" altLang="zh-TW" dirty="0" err="1" smtClean="0"/>
              <a:t>lan</a:t>
            </a:r>
            <a:r>
              <a:rPr lang="en-US" altLang="zh-TW" dirty="0" smtClean="0"/>
              <a:t> </a:t>
            </a:r>
            <a:r>
              <a:rPr lang="zh-TW" altLang="en-US" dirty="0" smtClean="0"/>
              <a:t>和 </a:t>
            </a:r>
            <a:r>
              <a:rPr lang="en-US" altLang="zh-TW" dirty="0" err="1" smtClean="0"/>
              <a:t>vpn</a:t>
            </a:r>
            <a:r>
              <a:rPr lang="en-US" altLang="zh-TW" dirty="0" smtClean="0"/>
              <a:t> </a:t>
            </a:r>
            <a:r>
              <a:rPr lang="zh-TW" altLang="en-US" dirty="0" smtClean="0"/>
              <a:t>遠端同區段，不能在後端 </a:t>
            </a:r>
            <a:r>
              <a:rPr lang="en-US" altLang="zh-TW" dirty="0" smtClean="0"/>
              <a:t>TEST</a:t>
            </a:r>
          </a:p>
          <a:p>
            <a:r>
              <a:rPr lang="zh-TW" altLang="en-US" dirty="0" smtClean="0"/>
              <a:t>防毒</a:t>
            </a:r>
            <a:endParaRPr lang="en-US" altLang="zh-TW" dirty="0" smtClean="0"/>
          </a:p>
          <a:p>
            <a:r>
              <a:rPr lang="en-US" altLang="zh-TW" dirty="0" smtClean="0"/>
              <a:t>Win 10 </a:t>
            </a:r>
            <a:r>
              <a:rPr lang="zh-TW" altLang="en-US" dirty="0" smtClean="0"/>
              <a:t>系統問題</a:t>
            </a:r>
            <a:endParaRPr lang="en-US" altLang="zh-TW" dirty="0" smtClean="0"/>
          </a:p>
          <a:p>
            <a:r>
              <a:rPr lang="zh-TW" altLang="en-US" dirty="0" smtClean="0"/>
              <a:t>其他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32656"/>
            <a:ext cx="29622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@LINE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The END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help@farich.com.tw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:07-588-1868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5619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VPN</a:t>
            </a:r>
            <a:r>
              <a:rPr lang="zh-TW" altLang="en-US" dirty="0" smtClean="0"/>
              <a:t>協定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PPTP</a:t>
            </a:r>
          </a:p>
          <a:p>
            <a:r>
              <a:rPr lang="en-US" altLang="zh-TW" dirty="0" smtClean="0"/>
              <a:t>L2TP</a:t>
            </a:r>
          </a:p>
          <a:p>
            <a:r>
              <a:rPr lang="en-US" altLang="zh-TW" dirty="0" smtClean="0"/>
              <a:t>IPSec</a:t>
            </a:r>
          </a:p>
          <a:p>
            <a:r>
              <a:rPr lang="en-US" altLang="zh-TW" dirty="0" smtClean="0"/>
              <a:t>GRE</a:t>
            </a:r>
          </a:p>
          <a:p>
            <a:r>
              <a:rPr lang="en-US" altLang="zh-TW" dirty="0" smtClean="0"/>
              <a:t>SSL VPN</a:t>
            </a:r>
          </a:p>
          <a:p>
            <a:r>
              <a:rPr lang="en-US" altLang="zh-TW" dirty="0" smtClean="0"/>
              <a:t>SSL Trunk</a:t>
            </a:r>
          </a:p>
          <a:p>
            <a:r>
              <a:rPr lang="en-US" altLang="zh-TW" dirty="0" smtClean="0"/>
              <a:t>VPN </a:t>
            </a:r>
            <a:r>
              <a:rPr lang="en-US" altLang="zh-TW" dirty="0" smtClean="0"/>
              <a:t>Matcher</a:t>
            </a:r>
          </a:p>
          <a:p>
            <a:r>
              <a:rPr lang="en-US" altLang="zh-TW" dirty="0" err="1" smtClean="0"/>
              <a:t>WireGuard</a:t>
            </a:r>
            <a:r>
              <a:rPr lang="en-US" altLang="zh-TW" dirty="0" smtClean="0"/>
              <a:t>(Windows)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 </a:t>
            </a:r>
            <a:r>
              <a:rPr lang="en-US" altLang="zh-TW" dirty="0" smtClean="0"/>
              <a:t>TEST </a:t>
            </a:r>
            <a:r>
              <a:rPr lang="zh-TW" altLang="en-US" dirty="0" smtClean="0"/>
              <a:t>被封鎖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Wan</a:t>
            </a:r>
            <a:r>
              <a:rPr lang="zh-TW" altLang="en-US" dirty="0" smtClean="0"/>
              <a:t>打開 </a:t>
            </a:r>
            <a:r>
              <a:rPr lang="en-US" altLang="zh-TW" dirty="0" smtClean="0"/>
              <a:t>ping</a:t>
            </a:r>
            <a:r>
              <a:rPr lang="zh-TW" altLang="en-US" dirty="0" smtClean="0"/>
              <a:t>，遠端 </a:t>
            </a:r>
            <a:r>
              <a:rPr lang="en-US" altLang="zh-TW" dirty="0" smtClean="0"/>
              <a:t>ping TEST</a:t>
            </a:r>
          </a:p>
          <a:p>
            <a:r>
              <a:rPr lang="zh-TW" altLang="en-US" dirty="0" smtClean="0"/>
              <a:t>遠端試開</a:t>
            </a:r>
            <a:r>
              <a:rPr lang="en-US" altLang="zh-TW" dirty="0" smtClean="0"/>
              <a:t>VPN</a:t>
            </a:r>
            <a:r>
              <a:rPr lang="zh-TW" altLang="en-US" dirty="0" smtClean="0"/>
              <a:t>管理</a:t>
            </a:r>
            <a:r>
              <a:rPr lang="en-US" altLang="zh-TW" dirty="0" smtClean="0"/>
              <a:t>UI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IPSec IKE </a:t>
            </a:r>
            <a:r>
              <a:rPr lang="zh-TW" altLang="en-US" dirty="0" smtClean="0"/>
              <a:t>改 </a:t>
            </a:r>
            <a:r>
              <a:rPr lang="en-US" altLang="zh-TW" dirty="0" smtClean="0"/>
              <a:t>Port</a:t>
            </a:r>
            <a:br>
              <a:rPr lang="en-US" altLang="zh-TW" dirty="0" smtClean="0"/>
            </a:br>
            <a:r>
              <a:rPr lang="en-US" altLang="zh-TW" dirty="0" smtClean="0"/>
              <a:t>only Vigor2960/3900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632576" cy="387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NUSOFT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300" y="1600200"/>
            <a:ext cx="768739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SSL VPN</a:t>
            </a:r>
            <a:r>
              <a:rPr lang="zh-TW" altLang="en-US" dirty="0" smtClean="0"/>
              <a:t>改 </a:t>
            </a:r>
            <a:r>
              <a:rPr lang="en-US" altLang="zh-TW" dirty="0" smtClean="0"/>
              <a:t>Port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72816"/>
            <a:ext cx="600903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NUSOFT </a:t>
            </a:r>
            <a:r>
              <a:rPr lang="en-US" altLang="zh-TW" dirty="0" err="1" smtClean="0"/>
              <a:t>OpenVPN</a:t>
            </a:r>
            <a:endParaRPr lang="zh-TW" alt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983" y="1600200"/>
            <a:ext cx="70060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線路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如果有固定</a:t>
            </a:r>
            <a:r>
              <a:rPr lang="en-US" altLang="zh-TW" dirty="0" smtClean="0"/>
              <a:t>IP</a:t>
            </a:r>
          </a:p>
          <a:p>
            <a:r>
              <a:rPr lang="zh-TW" altLang="en-US" dirty="0" smtClean="0"/>
              <a:t>建議要有一個</a:t>
            </a:r>
            <a:r>
              <a:rPr lang="en-US" altLang="zh-TW" dirty="0" smtClean="0"/>
              <a:t>Wan</a:t>
            </a:r>
            <a:r>
              <a:rPr lang="zh-TW" altLang="en-US" dirty="0" smtClean="0"/>
              <a:t>是浮動真實</a:t>
            </a:r>
            <a:r>
              <a:rPr lang="en-US" altLang="zh-TW" dirty="0" smtClean="0"/>
              <a:t>IP</a:t>
            </a:r>
            <a:r>
              <a:rPr lang="zh-TW" altLang="en-US" dirty="0" smtClean="0"/>
              <a:t>，透過 </a:t>
            </a:r>
            <a:r>
              <a:rPr lang="en-US" altLang="zh-TW" dirty="0" smtClean="0"/>
              <a:t>ubddns.org </a:t>
            </a:r>
            <a:r>
              <a:rPr lang="zh-TW" altLang="en-US" dirty="0" smtClean="0"/>
              <a:t>連接</a:t>
            </a:r>
            <a:endParaRPr lang="en-US" altLang="zh-TW" dirty="0" smtClean="0"/>
          </a:p>
          <a:p>
            <a:r>
              <a:rPr lang="zh-TW" altLang="en-US" dirty="0" smtClean="0"/>
              <a:t>例如 </a:t>
            </a:r>
            <a:r>
              <a:rPr lang="en-US" altLang="zh-TW" dirty="0" smtClean="0"/>
              <a:t>@</a:t>
            </a:r>
            <a:r>
              <a:rPr lang="en-US" altLang="zh-TW" dirty="0" err="1" smtClean="0"/>
              <a:t>ip.hinet.net</a:t>
            </a:r>
            <a:r>
              <a:rPr lang="zh-TW" altLang="en-US" dirty="0" smtClean="0"/>
              <a:t>，再接一個</a:t>
            </a:r>
            <a:r>
              <a:rPr lang="en-US" altLang="zh-TW" dirty="0" smtClean="0"/>
              <a:t>Wan @</a:t>
            </a:r>
            <a:r>
              <a:rPr lang="en-US" altLang="zh-TW" dirty="0" err="1" smtClean="0"/>
              <a:t>hinet.net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ddns</a:t>
            </a:r>
            <a:r>
              <a:rPr lang="en-US" altLang="zh-TW" dirty="0" smtClean="0"/>
              <a:t> </a:t>
            </a:r>
            <a:r>
              <a:rPr lang="zh-TW" altLang="en-US" dirty="0" smtClean="0"/>
              <a:t>限用那條線路更新</a:t>
            </a:r>
            <a:endParaRPr lang="en-US" altLang="zh-TW" dirty="0" smtClean="0"/>
          </a:p>
          <a:p>
            <a:r>
              <a:rPr lang="zh-TW" altLang="en-US" dirty="0" smtClean="0"/>
              <a:t>如果只有固定</a:t>
            </a:r>
            <a:r>
              <a:rPr lang="en-US" altLang="zh-TW" dirty="0" smtClean="0"/>
              <a:t>IP</a:t>
            </a:r>
            <a:r>
              <a:rPr lang="zh-TW" altLang="en-US" dirty="0" smtClean="0"/>
              <a:t>，那就把其他</a:t>
            </a:r>
            <a:r>
              <a:rPr lang="en-US" altLang="zh-TW" dirty="0" smtClean="0"/>
              <a:t>IP</a:t>
            </a:r>
            <a:r>
              <a:rPr lang="zh-TW" altLang="en-US" dirty="0" smtClean="0"/>
              <a:t>填入 </a:t>
            </a:r>
            <a:r>
              <a:rPr lang="en-US" altLang="zh-TW" dirty="0" smtClean="0"/>
              <a:t>Wan IP Alias</a:t>
            </a:r>
            <a:r>
              <a:rPr lang="zh-TW" altLang="en-US" dirty="0" smtClean="0"/>
              <a:t>，</a:t>
            </a:r>
            <a:r>
              <a:rPr lang="en-US" altLang="zh-TW" dirty="0" smtClean="0"/>
              <a:t>VPN</a:t>
            </a:r>
            <a:r>
              <a:rPr lang="zh-TW" altLang="en-US" dirty="0" smtClean="0"/>
              <a:t>改連那個</a:t>
            </a:r>
            <a:r>
              <a:rPr lang="en-US" altLang="zh-TW" smtClean="0"/>
              <a:t>Alias IP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WAN IP </a:t>
            </a:r>
            <a:r>
              <a:rPr lang="zh-TW" altLang="en-US" smtClean="0"/>
              <a:t>別名</a:t>
            </a:r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25" y="2001044"/>
            <a:ext cx="44767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240</Words>
  <Application>Microsoft Office PowerPoint</Application>
  <PresentationFormat>如螢幕大小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VPN被封鎖如何解套</vt:lpstr>
      <vt:lpstr>VPN協定</vt:lpstr>
      <vt:lpstr>如何 TEST 被封鎖</vt:lpstr>
      <vt:lpstr>IPSec IKE 改 Port only Vigor2960/3900</vt:lpstr>
      <vt:lpstr>NUSOFT</vt:lpstr>
      <vt:lpstr>SSL VPN改 Port</vt:lpstr>
      <vt:lpstr>NUSOFT OpenVPN</vt:lpstr>
      <vt:lpstr>線路</vt:lpstr>
      <vt:lpstr>WAN IP 別名</vt:lpstr>
      <vt:lpstr>VPN Trunk or Back Mode</vt:lpstr>
      <vt:lpstr>VPN Hub</vt:lpstr>
      <vt:lpstr>VPN Matcher</vt:lpstr>
      <vt:lpstr>Vigor 的優勢 Wan IP Alias優先佔用VPN Port改IP接VPN</vt:lpstr>
      <vt:lpstr>問題排除</vt:lpstr>
      <vt:lpstr>投影片 15</vt:lpstr>
      <vt:lpstr>@LINE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VPN被封鎖如何解套</dc:title>
  <dc:creator>JanusLin</dc:creator>
  <cp:lastModifiedBy>januslin</cp:lastModifiedBy>
  <cp:revision>21</cp:revision>
  <dcterms:created xsi:type="dcterms:W3CDTF">2018-08-01T00:52:15Z</dcterms:created>
  <dcterms:modified xsi:type="dcterms:W3CDTF">2022-01-27T07:32:17Z</dcterms:modified>
</cp:coreProperties>
</file>