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98" r:id="rId4"/>
    <p:sldId id="310" r:id="rId5"/>
    <p:sldId id="311" r:id="rId6"/>
    <p:sldId id="312" r:id="rId7"/>
    <p:sldId id="309" r:id="rId8"/>
    <p:sldId id="308" r:id="rId9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FA941-427B-4501-83BE-CA5DF074DDF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E8AA2-AEAC-4DB8-9B51-58E918734A4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61F10-4442-4243-B703-7B1E69996A2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B8D41-ADA3-4285-BC1A-9EDCAC96503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fld id="{BDD3E59F-94AE-4251-A26E-8FBCBA199C0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fld id="{D5E90EDB-2EE4-4F75-893D-1D9D316FC5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fld id="{2E61AA9C-C3C0-4AEB-9278-79338BE46D1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fld id="{CD4D0C83-BE77-45B1-8237-93D187309B4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fld id="{BC98DB04-8B74-413E-87C7-5FE86551FD4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fld id="{9C36DCAA-6738-4B3E-B979-DB58BC2B7A0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fld id="{9C6CE7CA-A278-4163-842C-B6FB426179B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26C99-7A77-4538-AD47-3D40EDBD40E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fld id="{0B296FB2-E697-450B-8996-88E141CD2E9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fld id="{599D83DE-AE22-4864-9A13-87539026F4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fld id="{8565EEF0-7CB8-4E6B-82BE-8A857C2EE24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fld id="{327ABC50-5C61-413B-8394-31A31EDA56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4350C-C1E3-4E09-B676-ACB62F201FA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A0AB8-F926-45A6-9224-9F35FC6A69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AB89C-E34E-4A3C-AF56-4FC65388BD0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DF075-4305-49FF-90AF-ACAF7518B12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9A45D-D827-494B-A783-2B5AA00AA26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916DB-0051-4C25-8A91-E4BCE3045DC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629C1-00D7-4A2C-A9E9-B5D8D496CF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新細明體" charset="-120"/>
              </a:defRPr>
            </a:lvl1pPr>
          </a:lstStyle>
          <a:p>
            <a:pPr>
              <a:defRPr/>
            </a:pPr>
            <a:fld id="{A6505978-1E5B-4F12-B70B-488F629D875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1031" name="Picture 9" descr="底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943600" y="6389688"/>
            <a:ext cx="3200400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78" r:id="rId1"/>
    <p:sldLayoutId id="2147485079" r:id="rId2"/>
    <p:sldLayoutId id="2147485080" r:id="rId3"/>
    <p:sldLayoutId id="2147485081" r:id="rId4"/>
    <p:sldLayoutId id="2147485082" r:id="rId5"/>
    <p:sldLayoutId id="2147485083" r:id="rId6"/>
    <p:sldLayoutId id="2147485084" r:id="rId7"/>
    <p:sldLayoutId id="2147485085" r:id="rId8"/>
    <p:sldLayoutId id="2147485086" r:id="rId9"/>
    <p:sldLayoutId id="2147485087" r:id="rId10"/>
    <p:sldLayoutId id="2147485088" r:id="rId11"/>
    <p:sldLayoutId id="214748508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000000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000000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000000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EE2ABA37-337A-4925-AAD1-B2B08A3694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2055" name="Picture 10" descr="底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019800" y="6400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90" r:id="rId1"/>
    <p:sldLayoutId id="2147485091" r:id="rId2"/>
    <p:sldLayoutId id="2147485092" r:id="rId3"/>
    <p:sldLayoutId id="2147485093" r:id="rId4"/>
    <p:sldLayoutId id="2147485094" r:id="rId5"/>
    <p:sldLayoutId id="2147485095" r:id="rId6"/>
    <p:sldLayoutId id="2147485096" r:id="rId7"/>
    <p:sldLayoutId id="2147485097" r:id="rId8"/>
    <p:sldLayoutId id="2147485098" r:id="rId9"/>
    <p:sldLayoutId id="2147485099" r:id="rId10"/>
    <p:sldLayoutId id="214748510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line.naver.jp/ti/p/@xat.0000132120.jmw" TargetMode="Externa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help@farich.com" TargetMode="External"/><Relationship Id="rId2" Type="http://schemas.openxmlformats.org/officeDocument/2006/relationships/hyperlink" Target="mailto:help@ublink.org" TargetMode="External"/><Relationship Id="rId1" Type="http://schemas.openxmlformats.org/officeDocument/2006/relationships/slideLayout" Target="../slideLayouts/slideLayout14.xml"/><Relationship Id="rId4" Type="http://schemas.openxmlformats.org/officeDocument/2006/relationships/hyperlink" Target="mailto:kshelp@ublink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8305800" cy="1470025"/>
          </a:xfrm>
        </p:spPr>
        <p:txBody>
          <a:bodyPr/>
          <a:lstStyle/>
          <a:p>
            <a:pPr eaLnBrk="1" hangingPunct="1"/>
            <a:r>
              <a:rPr lang="zh-TW" altLang="en-US" smtClean="0"/>
              <a:t>看懂</a:t>
            </a:r>
            <a:r>
              <a:rPr lang="en-US" altLang="zh-TW" smtClean="0"/>
              <a:t>Vigor</a:t>
            </a:r>
            <a:r>
              <a:rPr lang="zh-TW" altLang="en-US" smtClean="0"/>
              <a:t>的編號規則</a:t>
            </a:r>
            <a:endParaRPr lang="en-US" altLang="zh-TW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UBLink.org</a:t>
            </a:r>
            <a:endParaRPr lang="zh-TW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zh-TW" altLang="en-US" smtClean="0"/>
              <a:t>居易產品編號的方式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410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dirty="0" smtClean="0"/>
              <a:t>功能項次區分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3200" dirty="0" smtClean="0"/>
              <a:t>Vigor:</a:t>
            </a:r>
            <a:r>
              <a:rPr lang="zh-TW" altLang="en-US" sz="3200" dirty="0" smtClean="0"/>
              <a:t>路由器防火牆</a:t>
            </a:r>
            <a:endParaRPr lang="en-US" altLang="zh-TW" sz="32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zh-TW" sz="3200" dirty="0" err="1" smtClean="0"/>
              <a:t>VigorSwitch</a:t>
            </a:r>
            <a:r>
              <a:rPr lang="en-US" altLang="zh-TW" sz="3200" dirty="0" smtClean="0"/>
              <a:t>:</a:t>
            </a:r>
            <a:r>
              <a:rPr lang="zh-TW" altLang="en-US" sz="3200" dirty="0" smtClean="0"/>
              <a:t>集線器</a:t>
            </a:r>
            <a:r>
              <a:rPr lang="en-US" altLang="zh-TW" sz="3200" dirty="0" smtClean="0"/>
              <a:t>/</a:t>
            </a:r>
            <a:r>
              <a:rPr lang="zh-TW" altLang="en-US" sz="3200" dirty="0" smtClean="0"/>
              <a:t>交換器</a:t>
            </a:r>
            <a:endParaRPr lang="en-US" altLang="zh-TW" sz="32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zh-TW" sz="3200" dirty="0" err="1" smtClean="0"/>
              <a:t>VigorSwitchP:PoE</a:t>
            </a:r>
            <a:r>
              <a:rPr lang="zh-TW" altLang="en-US" sz="3200" dirty="0" smtClean="0"/>
              <a:t>集線器</a:t>
            </a:r>
            <a:r>
              <a:rPr lang="en-US" altLang="zh-TW" sz="3200" dirty="0" smtClean="0"/>
              <a:t>/</a:t>
            </a:r>
            <a:r>
              <a:rPr lang="zh-TW" altLang="en-US" sz="3200" dirty="0" smtClean="0"/>
              <a:t>交換器</a:t>
            </a:r>
            <a:endParaRPr lang="en-US" altLang="zh-TW" sz="32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zh-TW" sz="3200" dirty="0" err="1" smtClean="0"/>
              <a:t>VigorPhone</a:t>
            </a:r>
            <a:r>
              <a:rPr lang="en-US" altLang="zh-TW" sz="3200" dirty="0" smtClean="0"/>
              <a:t>:</a:t>
            </a:r>
            <a:r>
              <a:rPr lang="zh-TW" altLang="en-US" sz="3200" dirty="0" smtClean="0"/>
              <a:t>網路電話</a:t>
            </a:r>
            <a:endParaRPr lang="en-US" altLang="zh-TW" sz="32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zh-TW" sz="3200" dirty="0" err="1" smtClean="0"/>
              <a:t>VigorAP</a:t>
            </a:r>
            <a:r>
              <a:rPr lang="en-US" altLang="zh-TW" sz="3200" dirty="0" smtClean="0"/>
              <a:t>,</a:t>
            </a:r>
            <a:r>
              <a:rPr lang="zh-TW" altLang="en-US" sz="3200" dirty="0" smtClean="0"/>
              <a:t>純</a:t>
            </a:r>
            <a:r>
              <a:rPr lang="en-US" altLang="zh-TW" sz="3200" dirty="0" err="1" smtClean="0"/>
              <a:t>wifi</a:t>
            </a:r>
            <a:r>
              <a:rPr lang="en-US" altLang="zh-TW" sz="3200" dirty="0" smtClean="0"/>
              <a:t> </a:t>
            </a:r>
            <a:r>
              <a:rPr lang="en-US" altLang="zh-TW" sz="3200" dirty="0" err="1" smtClean="0"/>
              <a:t>ap</a:t>
            </a:r>
            <a:r>
              <a:rPr lang="zh-TW" altLang="en-US" sz="3200" dirty="0" smtClean="0"/>
              <a:t>不帶 </a:t>
            </a:r>
            <a:r>
              <a:rPr lang="en-US" altLang="zh-TW" sz="3200" dirty="0" smtClean="0"/>
              <a:t>Route</a:t>
            </a:r>
            <a:r>
              <a:rPr lang="zh-TW" altLang="en-US" sz="3200" dirty="0" smtClean="0"/>
              <a:t>功能</a:t>
            </a:r>
            <a:endParaRPr lang="en-US" altLang="zh-TW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編號</a:t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en-US" altLang="zh-TW" sz="3200" dirty="0" smtClean="0"/>
              <a:t>21xx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3200" dirty="0" smtClean="0"/>
              <a:t>2860(</a:t>
            </a:r>
            <a:r>
              <a:rPr lang="zh-TW" altLang="en-US" sz="3200" dirty="0" smtClean="0"/>
              <a:t>帶</a:t>
            </a:r>
            <a:r>
              <a:rPr lang="en-US" altLang="zh-TW" sz="3200" dirty="0" err="1" smtClean="0"/>
              <a:t>xDSL</a:t>
            </a:r>
            <a:r>
              <a:rPr lang="en-US" altLang="zh-TW" sz="3200" dirty="0" smtClean="0"/>
              <a:t> Modem)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3200" dirty="0" smtClean="0"/>
              <a:t>292x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3200" dirty="0" smtClean="0"/>
              <a:t>296x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3200" dirty="0" smtClean="0"/>
              <a:t>39xx</a:t>
            </a:r>
            <a:endParaRPr lang="en-US" altLang="zh-TW" sz="3200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/>
          <a:lstStyle/>
          <a:p>
            <a:r>
              <a:rPr lang="zh-TW" altLang="en-US" dirty="0" smtClean="0"/>
              <a:t>功能代碼 </a:t>
            </a:r>
            <a:r>
              <a:rPr lang="en-US" altLang="zh-TW" dirty="0" smtClean="0"/>
              <a:t>, </a:t>
            </a:r>
            <a:r>
              <a:rPr lang="zh-TW" altLang="en-US" dirty="0" smtClean="0"/>
              <a:t>例如</a:t>
            </a:r>
            <a:r>
              <a:rPr lang="en-US" altLang="zh-TW" dirty="0" smtClean="0"/>
              <a:t>2135/2135ac/2135ax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en-US" altLang="zh-TW" dirty="0" smtClean="0"/>
              <a:t>L:LTE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dirty="0" smtClean="0"/>
              <a:t>i:ISDN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dirty="0" smtClean="0"/>
              <a:t>F:</a:t>
            </a:r>
            <a:r>
              <a:rPr lang="zh-TW" altLang="en-US" dirty="0" smtClean="0"/>
              <a:t>光纖</a:t>
            </a:r>
            <a:r>
              <a:rPr lang="en-US" altLang="zh-TW" dirty="0" smtClean="0"/>
              <a:t>Port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dirty="0" smtClean="0"/>
              <a:t>V:VoIP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dirty="0" smtClean="0"/>
              <a:t>n:802.11n</a:t>
            </a:r>
            <a:r>
              <a:rPr lang="zh-TW" altLang="en-US" dirty="0" smtClean="0"/>
              <a:t>無線網路功能</a:t>
            </a:r>
            <a:endParaRPr lang="en-US" altLang="zh-TW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zh-TW" dirty="0" smtClean="0"/>
              <a:t>n+:2.4/5G </a:t>
            </a:r>
            <a:r>
              <a:rPr lang="zh-TW" altLang="en-US" dirty="0" smtClean="0"/>
              <a:t>雙頻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dirty="0" smtClean="0"/>
              <a:t>G:802.11G</a:t>
            </a:r>
            <a:r>
              <a:rPr lang="zh-TW" altLang="en-US" dirty="0" smtClean="0"/>
              <a:t>無線網路功能</a:t>
            </a:r>
            <a:endParaRPr lang="en-US" altLang="zh-TW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zh-TW" dirty="0" smtClean="0"/>
              <a:t>Ac:802.11ac</a:t>
            </a:r>
            <a:r>
              <a:rPr lang="zh-TW" altLang="en-US" dirty="0" smtClean="0"/>
              <a:t>無線網路功能</a:t>
            </a:r>
            <a:endParaRPr lang="en-US" altLang="zh-TW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zh-TW" dirty="0" smtClean="0"/>
              <a:t>Ax:802.11ax</a:t>
            </a:r>
            <a:r>
              <a:rPr lang="zh-TW" altLang="en-US" dirty="0" smtClean="0"/>
              <a:t>無線網路功能</a:t>
            </a:r>
            <a:endParaRPr lang="en-US" altLang="zh-TW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zh-TW" dirty="0" smtClean="0"/>
              <a:t>P:POE</a:t>
            </a:r>
            <a:r>
              <a:rPr lang="zh-TW" altLang="en-US" dirty="0" smtClean="0"/>
              <a:t>供電功能</a:t>
            </a:r>
            <a:endParaRPr lang="en-US" altLang="zh-TW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zh-TW" dirty="0" smtClean="0"/>
              <a:t>C:</a:t>
            </a:r>
            <a:r>
              <a:rPr lang="zh-TW" altLang="en-US" dirty="0" smtClean="0"/>
              <a:t>吸頂式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Switch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G:Giga</a:t>
            </a:r>
          </a:p>
          <a:p>
            <a:r>
              <a:rPr lang="en-US" altLang="zh-TW" dirty="0" smtClean="0"/>
              <a:t>P:PoE</a:t>
            </a:r>
          </a:p>
          <a:p>
            <a:r>
              <a:rPr lang="en-US" altLang="zh-TW" dirty="0" smtClean="0"/>
              <a:t>x:10G</a:t>
            </a:r>
          </a:p>
          <a:p>
            <a:r>
              <a:rPr lang="en-US" altLang="zh-TW" dirty="0" smtClean="0"/>
              <a:t>Q:2.5G</a:t>
            </a:r>
          </a:p>
          <a:p>
            <a:r>
              <a:rPr lang="en-US" altLang="zh-TW" dirty="0" smtClean="0"/>
              <a:t>b:PoE++ (90W</a:t>
            </a:r>
            <a:r>
              <a:rPr lang="zh-TW" altLang="en-US" dirty="0" smtClean="0"/>
              <a:t>單</a:t>
            </a:r>
            <a:r>
              <a:rPr lang="en-US" altLang="zh-TW" dirty="0" smtClean="0"/>
              <a:t>port)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@LINE</a:t>
            </a:r>
            <a:br>
              <a:rPr lang="en-US" altLang="zh-TW" dirty="0" smtClean="0"/>
            </a:br>
            <a:r>
              <a:rPr lang="en-US" altLang="zh-TW" sz="2200" dirty="0" smtClean="0">
                <a:hlinkClick r:id="rId2"/>
              </a:rPr>
              <a:t>http://line.naver.jp/ti/p/%40xat.0000132120.jmw</a:t>
            </a:r>
            <a:endParaRPr lang="zh-TW" altLang="en-US" dirty="0" smtClean="0"/>
          </a:p>
        </p:txBody>
      </p:sp>
      <p:pic>
        <p:nvPicPr>
          <p:cNvPr id="2150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4926" y="1600200"/>
            <a:ext cx="359414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The END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感謝您 </a:t>
            </a:r>
            <a:r>
              <a:rPr lang="en-US" altLang="zh-TW" sz="2400" dirty="0" smtClean="0"/>
              <a:t>!!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如果您有任何的問題</a:t>
            </a:r>
            <a:endParaRPr lang="en-US" altLang="zh-TW" sz="24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b="1" dirty="0" smtClean="0">
                <a:solidFill>
                  <a:srgbClr val="FF0000"/>
                </a:solidFill>
              </a:rPr>
              <a:t>單項產品詳細簡報請洽詢各區服務處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請洽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台中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裕笠科技股份有限公司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:04-2260-5121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smtClean="0">
                <a:hlinkClick r:id="rId2"/>
              </a:rPr>
              <a:t>help@ublink.org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台北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遠豐科技股份有限公司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:02-2932-1422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3"/>
              </a:rPr>
              <a:t>help@farich.com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高雄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鉅創科技股份有限公司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:07-588-1868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4"/>
              </a:rPr>
              <a:t>kshelp@ublink.org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endParaRPr lang="en-US" altLang="zh-TW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598</TotalTime>
  <Words>165</Words>
  <Application>Microsoft Office PowerPoint</Application>
  <PresentationFormat>如螢幕大小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7</vt:i4>
      </vt:variant>
    </vt:vector>
  </HeadingPairs>
  <TitlesOfParts>
    <vt:vector size="9" baseType="lpstr">
      <vt:lpstr>預設簡報設計</vt:lpstr>
      <vt:lpstr>1_預設簡報設計</vt:lpstr>
      <vt:lpstr>看懂Vigor的編號規則</vt:lpstr>
      <vt:lpstr>居易產品編號的方式</vt:lpstr>
      <vt:lpstr>編號 </vt:lpstr>
      <vt:lpstr>功能代碼 , 例如2135/2135ac/2135ax</vt:lpstr>
      <vt:lpstr>Switch</vt:lpstr>
      <vt:lpstr>@LINE http://line.naver.jp/ti/p/%40xat.0000132120.jmw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JanusLin</dc:creator>
  <cp:lastModifiedBy>januslin</cp:lastModifiedBy>
  <cp:revision>112</cp:revision>
  <cp:lastPrinted>1601-01-01T00:00:00Z</cp:lastPrinted>
  <dcterms:created xsi:type="dcterms:W3CDTF">1601-01-01T00:00:00Z</dcterms:created>
  <dcterms:modified xsi:type="dcterms:W3CDTF">2024-04-23T01:57:35Z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