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228184" y="6431711"/>
            <a:ext cx="2915816" cy="4262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draytek.com/support/knowledge-base/1090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ine.naver.jp/ti/p/@xat.0000132120.jm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Vigor </a:t>
            </a:r>
            <a:r>
              <a:rPr lang="en-US" altLang="zh-TW" smtClean="0"/>
              <a:t>10G SFP+ </a:t>
            </a:r>
            <a:r>
              <a:rPr lang="zh-TW" altLang="en-US" smtClean="0"/>
              <a:t>設備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Firewall/Route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Vigor3912s</a:t>
            </a:r>
          </a:p>
          <a:p>
            <a:pPr lvl="1"/>
            <a:r>
              <a:rPr lang="zh-TW" altLang="en-US" dirty="0" smtClean="0"/>
              <a:t>效能</a:t>
            </a:r>
            <a:r>
              <a:rPr lang="en-US" altLang="zh-TW" dirty="0" smtClean="0"/>
              <a:t>9.4G</a:t>
            </a:r>
          </a:p>
          <a:p>
            <a:pPr lvl="1"/>
            <a:r>
              <a:rPr lang="en-US" altLang="zh-TW" dirty="0" smtClean="0"/>
              <a:t>2 SFP+ 10G Port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" y="3573016"/>
            <a:ext cx="9144000" cy="1754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全光</a:t>
            </a:r>
            <a:r>
              <a:rPr lang="en-US" altLang="zh-TW" dirty="0" smtClean="0"/>
              <a:t>12 port  SFP+ L2+</a:t>
            </a:r>
            <a:br>
              <a:rPr lang="en-US" altLang="zh-TW" dirty="0" smtClean="0"/>
            </a:br>
            <a:r>
              <a:rPr lang="en-US" altLang="zh-TW" dirty="0" smtClean="0"/>
              <a:t>FX2120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8821"/>
            <a:ext cx="8229600" cy="42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2.5G</a:t>
            </a:r>
            <a:r>
              <a:rPr lang="zh-TW" altLang="en-US" dirty="0" smtClean="0"/>
              <a:t> </a:t>
            </a:r>
            <a:r>
              <a:rPr lang="en-US" altLang="zh-TW" dirty="0" smtClean="0"/>
              <a:t>10G</a:t>
            </a:r>
            <a:r>
              <a:rPr lang="zh-TW" altLang="en-US" dirty="0" smtClean="0"/>
              <a:t> </a:t>
            </a:r>
            <a:r>
              <a:rPr lang="en-US" altLang="zh-TW" dirty="0" smtClean="0"/>
              <a:t>SFP+</a:t>
            </a:r>
            <a:r>
              <a:rPr lang="zh-TW" altLang="en-US" dirty="0" smtClean="0"/>
              <a:t> </a:t>
            </a:r>
            <a:r>
              <a:rPr lang="en-US" altLang="zh-TW" dirty="0" smtClean="0"/>
              <a:t>L2+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Q61x/Q2121x/Q2200x/Q2300x</a:t>
            </a:r>
            <a:endParaRPr lang="en-US" altLang="zh-TW" dirty="0" smtClean="0"/>
          </a:p>
          <a:p>
            <a:r>
              <a:rPr lang="en-US" altLang="zh-TW" dirty="0" smtClean="0"/>
              <a:t>PQ2121x/PQ2200xb/PQ2300xb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685800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10G L2+ Switch</a:t>
            </a:r>
            <a:br>
              <a:rPr lang="en-US" altLang="zh-TW" dirty="0" smtClean="0"/>
            </a:br>
            <a:r>
              <a:rPr lang="zh-TW" altLang="en-US" dirty="0" smtClean="0"/>
              <a:t>內建 </a:t>
            </a:r>
            <a:r>
              <a:rPr lang="en-US" altLang="zh-TW" dirty="0" smtClean="0"/>
              <a:t>L3 IP Route/DHCP Server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G2542x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P2542x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G2282x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P2282x</a:t>
            </a:r>
          </a:p>
        </p:txBody>
      </p:sp>
      <p:pic>
        <p:nvPicPr>
          <p:cNvPr id="2050" name="Picture 2" descr="http://www.ublink.org/images/DrayTek/g2540x/VigorSwitchG254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744416" cy="2810682"/>
          </a:xfrm>
          <a:prstGeom prst="rect">
            <a:avLst/>
          </a:prstGeom>
          <a:noFill/>
        </p:spPr>
      </p:pic>
      <p:pic>
        <p:nvPicPr>
          <p:cNvPr id="2052" name="Picture 4" descr="http://www.ublink.org/images/DrayTek/g2280x/VigorSwitchG2280x_front_H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5029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Connect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DAC-CX10-1</a:t>
            </a:r>
          </a:p>
          <a:p>
            <a:pPr lvl="1"/>
            <a:r>
              <a:rPr lang="zh-TW" altLang="en-US" dirty="0" smtClean="0"/>
              <a:t>長度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米</a:t>
            </a:r>
            <a:endParaRPr lang="en-US" altLang="zh-TW" dirty="0" smtClean="0"/>
          </a:p>
          <a:p>
            <a:r>
              <a:rPr lang="en-US" altLang="zh-TW" dirty="0" smtClean="0"/>
              <a:t>DAC-CX10-3</a:t>
            </a:r>
          </a:p>
          <a:p>
            <a:pPr lvl="1"/>
            <a:r>
              <a:rPr lang="zh-TW" altLang="en-US" dirty="0" smtClean="0"/>
              <a:t>長度 </a:t>
            </a:r>
            <a:r>
              <a:rPr lang="en-US" altLang="zh-TW" dirty="0" smtClean="0"/>
              <a:t>3 </a:t>
            </a:r>
            <a:r>
              <a:rPr lang="zh-TW" altLang="en-US" dirty="0" smtClean="0"/>
              <a:t>米</a:t>
            </a:r>
            <a:endParaRPr lang="en-US" altLang="zh-TW" dirty="0" smtClean="0"/>
          </a:p>
        </p:txBody>
      </p:sp>
      <p:pic>
        <p:nvPicPr>
          <p:cNvPr id="1026" name="Picture 2" descr="http://www.ublink.org/images/DrayTek/DAC-CX10/dac-cx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27908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DAM-EX10-30m </a:t>
            </a:r>
            <a:r>
              <a:rPr lang="en-US" altLang="zh-TW" b="1" dirty="0" smtClean="0"/>
              <a:t>1/2.5/5/10G</a:t>
            </a:r>
            <a:br>
              <a:rPr lang="en-US" altLang="zh-TW" b="1" dirty="0" smtClean="0"/>
            </a:br>
            <a:r>
              <a:rPr lang="zh-TW" altLang="en-US" b="1" dirty="0" smtClean="0"/>
              <a:t>光</a:t>
            </a:r>
            <a:r>
              <a:rPr lang="zh-TW" altLang="en-US" b="1" dirty="0"/>
              <a:t>轉</a:t>
            </a:r>
            <a:r>
              <a:rPr lang="en-US" altLang="zh-TW" b="1" dirty="0"/>
              <a:t>RJ-45 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57" y="1958419"/>
            <a:ext cx="5714286" cy="3809524"/>
          </a:xfrm>
        </p:spPr>
      </p:pic>
    </p:spTree>
    <p:extLst>
      <p:ext uri="{BB962C8B-B14F-4D97-AF65-F5344CB8AC3E}">
        <p14:creationId xmlns:p14="http://schemas.microsoft.com/office/powerpoint/2010/main" val="14138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 </a:t>
            </a:r>
            <a:r>
              <a:rPr lang="en-US" altLang="zh-TW" dirty="0" smtClean="0"/>
              <a:t>Vigor </a:t>
            </a:r>
            <a:r>
              <a:rPr lang="zh-TW" altLang="en-US" dirty="0" smtClean="0"/>
              <a:t>廠牌選配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SFP-10G-SR</a:t>
            </a:r>
          </a:p>
          <a:p>
            <a:pPr lvl="1"/>
            <a:r>
              <a:rPr lang="en-US" altLang="zh-TW" dirty="0" smtClean="0"/>
              <a:t>50/125</a:t>
            </a:r>
            <a:r>
              <a:rPr lang="el-GR" altLang="zh-TW" dirty="0" smtClean="0"/>
              <a:t>μ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</a:t>
            </a:r>
            <a:r>
              <a:rPr lang="en-US" altLang="zh-TW" dirty="0" smtClean="0"/>
              <a:t>300</a:t>
            </a:r>
            <a:r>
              <a:rPr lang="zh-TW" altLang="en-US" dirty="0" smtClean="0"/>
              <a:t>米內</a:t>
            </a:r>
            <a:r>
              <a:rPr lang="en-US" altLang="zh-TW" dirty="0" smtClean="0"/>
              <a:t>ok</a:t>
            </a:r>
          </a:p>
          <a:p>
            <a:r>
              <a:rPr lang="en-US" altLang="zh-TW" dirty="0" smtClean="0"/>
              <a:t>SFP-10G-LR</a:t>
            </a:r>
          </a:p>
          <a:p>
            <a:pPr lvl="1"/>
            <a:r>
              <a:rPr lang="el-GR" altLang="zh-TW" dirty="0" smtClean="0"/>
              <a:t>9/125μ</a:t>
            </a:r>
            <a:r>
              <a:rPr lang="en-US" altLang="zh-TW" dirty="0" smtClean="0"/>
              <a:t>m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10KM</a:t>
            </a:r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相容列表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https://www.draytek.com/support/knowledge-base/10906</a:t>
            </a:r>
            <a:endParaRPr lang="en-US" altLang="zh-TW" dirty="0" smtClean="0"/>
          </a:p>
        </p:txBody>
      </p:sp>
      <p:pic>
        <p:nvPicPr>
          <p:cNvPr id="19458" name="Picture 2" descr="http://www.ublink.org/images/UBLink/10G-SFP/10g-sf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265" y="1484784"/>
            <a:ext cx="400173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@LINE</a:t>
            </a:r>
            <a:br>
              <a:rPr lang="en-US" altLang="zh-TW" dirty="0" smtClean="0"/>
            </a:br>
            <a:r>
              <a:rPr lang="en-US" altLang="zh-TW" sz="2200" dirty="0" smtClean="0">
                <a:hlinkClick r:id="rId2"/>
              </a:rPr>
              <a:t>http://line.naver.jp/ti/p</a:t>
            </a:r>
            <a:r>
              <a:rPr lang="en-US" altLang="zh-TW" sz="2200" smtClean="0">
                <a:hlinkClick r:id="rId2"/>
              </a:rPr>
              <a:t>/%40xat.0000132120.jmw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130</Words>
  <Application>Microsoft Office PowerPoint</Application>
  <PresentationFormat>如螢幕大小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新細明體</vt:lpstr>
      <vt:lpstr>Arial</vt:lpstr>
      <vt:lpstr>Calibri</vt:lpstr>
      <vt:lpstr>Office 佈景主題</vt:lpstr>
      <vt:lpstr>Vigor 10G SFP+ 設備</vt:lpstr>
      <vt:lpstr>Firewall/Route</vt:lpstr>
      <vt:lpstr>全光12 port  SFP+ L2+ FX2120</vt:lpstr>
      <vt:lpstr>2.5G 10G SFP+ L2+</vt:lpstr>
      <vt:lpstr>10G L2+ Switch 內建 L3 IP Route/DHCP Server</vt:lpstr>
      <vt:lpstr>Connect</vt:lpstr>
      <vt:lpstr>DAM-EX10-30m 1/2.5/5/10G 光轉RJ-45 </vt:lpstr>
      <vt:lpstr>非 Vigor 廠牌選配</vt:lpstr>
      <vt:lpstr>@LINE http://line.naver.jp/ti/p/%40xat.0000132120.jmw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 10G 設備</dc:title>
  <dc:creator>JanusLin</dc:creator>
  <cp:lastModifiedBy>januslin</cp:lastModifiedBy>
  <cp:revision>15</cp:revision>
  <dcterms:created xsi:type="dcterms:W3CDTF">2020-11-23T02:00:36Z</dcterms:created>
  <dcterms:modified xsi:type="dcterms:W3CDTF">2025-05-26T08:33:19Z</dcterms:modified>
</cp:coreProperties>
</file>