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8" r:id="rId4"/>
    <p:sldId id="262" r:id="rId5"/>
    <p:sldId id="258" r:id="rId6"/>
    <p:sldId id="301" r:id="rId7"/>
    <p:sldId id="302" r:id="rId8"/>
    <p:sldId id="303" r:id="rId9"/>
    <p:sldId id="288" r:id="rId10"/>
    <p:sldId id="295" r:id="rId11"/>
    <p:sldId id="296" r:id="rId12"/>
    <p:sldId id="263" r:id="rId13"/>
    <p:sldId id="272" r:id="rId14"/>
    <p:sldId id="271" r:id="rId15"/>
    <p:sldId id="264" r:id="rId16"/>
    <p:sldId id="273" r:id="rId17"/>
    <p:sldId id="297" r:id="rId18"/>
    <p:sldId id="274" r:id="rId19"/>
    <p:sldId id="265" r:id="rId20"/>
    <p:sldId id="275" r:id="rId21"/>
    <p:sldId id="266" r:id="rId22"/>
    <p:sldId id="276" r:id="rId23"/>
    <p:sldId id="267" r:id="rId24"/>
    <p:sldId id="289" r:id="rId25"/>
    <p:sldId id="300" r:id="rId26"/>
    <p:sldId id="259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52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2024/10/23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2024/10/23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2024/10/23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505403"/>
            <a:ext cx="2411760" cy="3525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farich.com.tw" TargetMode="External"/><Relationship Id="rId2" Type="http://schemas.openxmlformats.org/officeDocument/2006/relationships/hyperlink" Target="mailto:help@ublink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shelp@ublink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規劃</a:t>
            </a:r>
            <a:r>
              <a:rPr lang="zh-TW" altLang="en-US" dirty="0"/>
              <a:t>網路</a:t>
            </a:r>
            <a:r>
              <a:rPr lang="zh-TW" altLang="en-US" dirty="0" smtClean="0"/>
              <a:t>方式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Vigor</a:t>
            </a:r>
            <a:r>
              <a:rPr lang="zh-TW" altLang="en-US" dirty="0" smtClean="0"/>
              <a:t>篇</a:t>
            </a:r>
            <a:r>
              <a:rPr lang="en-US" altLang="zh-TW" dirty="0" smtClean="0"/>
              <a:t>-</a:t>
            </a:r>
            <a:r>
              <a:rPr lang="zh-TW" altLang="en-US" dirty="0" smtClean="0"/>
              <a:t>出租套房</a:t>
            </a:r>
            <a:r>
              <a:rPr lang="en-US" altLang="zh-TW" dirty="0" smtClean="0"/>
              <a:t>/</a:t>
            </a:r>
            <a:r>
              <a:rPr lang="zh-TW" altLang="en-US" dirty="0" smtClean="0"/>
              <a:t>飯店</a:t>
            </a:r>
            <a:r>
              <a:rPr lang="en-US" altLang="zh-TW" dirty="0" smtClean="0"/>
              <a:t>/</a:t>
            </a:r>
            <a:r>
              <a:rPr lang="zh-TW" altLang="en-US" dirty="0" smtClean="0"/>
              <a:t>咖啡廳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UBLink.org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045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區域網路</a:t>
            </a:r>
            <a:r>
              <a:rPr lang="en-US" altLang="zh-TW" dirty="0" smtClean="0"/>
              <a:t>Lan</a:t>
            </a:r>
            <a:r>
              <a:rPr lang="zh-TW" altLang="en-US" dirty="0" smtClean="0"/>
              <a:t>設定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改 </a:t>
            </a:r>
            <a:r>
              <a:rPr lang="en-US" altLang="zh-TW" dirty="0" smtClean="0"/>
              <a:t>192.168.100.1</a:t>
            </a:r>
            <a:r>
              <a:rPr lang="zh-TW" altLang="en-US" dirty="0" smtClean="0"/>
              <a:t>比較不會衝突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0832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210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VLAN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31655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522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頻寬管理方式一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允許自動調整取得最佳頻寬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5292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355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頻寬管理</a:t>
            </a:r>
            <a:r>
              <a:rPr lang="zh-TW" altLang="en-US" dirty="0" smtClean="0"/>
              <a:t>方式二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聰明頻寬限制，超頻自動限制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06489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320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連線數管理</a:t>
            </a:r>
            <a:r>
              <a:rPr lang="zh-TW" altLang="en-US" dirty="0" smtClean="0"/>
              <a:t>方式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1000</a:t>
            </a:r>
            <a:r>
              <a:rPr lang="zh-TW" altLang="en-US" dirty="0" smtClean="0"/>
              <a:t>開始，如果是串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3000</a:t>
            </a:r>
            <a:r>
              <a:rPr lang="zh-TW" altLang="en-US" dirty="0" smtClean="0"/>
              <a:t>開始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68760"/>
            <a:ext cx="8424936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456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Wifi</a:t>
            </a:r>
            <a:r>
              <a:rPr lang="zh-TW" altLang="en-US" dirty="0" smtClean="0"/>
              <a:t>無線網路使用者登入方式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User</a:t>
            </a:r>
            <a:r>
              <a:rPr lang="zh-TW" altLang="en-US" dirty="0" smtClean="0"/>
              <a:t>自己自接 </a:t>
            </a:r>
            <a:r>
              <a:rPr lang="en-US" altLang="zh-TW" dirty="0" err="1" smtClean="0"/>
              <a:t>Wifi</a:t>
            </a:r>
            <a:endParaRPr lang="en-US" altLang="zh-TW" dirty="0" smtClean="0"/>
          </a:p>
          <a:p>
            <a:r>
              <a:rPr lang="zh-TW" altLang="en-US" dirty="0" smtClean="0"/>
              <a:t>傳統的驗證</a:t>
            </a:r>
            <a:r>
              <a:rPr lang="zh-TW" altLang="en-US" dirty="0"/>
              <a:t>鎖</a:t>
            </a:r>
            <a:r>
              <a:rPr lang="en-US" altLang="zh-TW" dirty="0"/>
              <a:t>MAC/WEP/WPA/WPA2/802.1x</a:t>
            </a:r>
          </a:p>
          <a:p>
            <a:r>
              <a:rPr lang="en-US" altLang="zh-TW" dirty="0" err="1" smtClean="0"/>
              <a:t>VigorAPM</a:t>
            </a:r>
            <a:r>
              <a:rPr lang="zh-TW" altLang="en-US" dirty="0" smtClean="0"/>
              <a:t>可以管理的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統一管理 </a:t>
            </a:r>
            <a:r>
              <a:rPr lang="en-US" altLang="zh-TW" dirty="0" smtClean="0"/>
              <a:t>VigorAP802/903/912C/918R/960C/1000C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本</a:t>
            </a:r>
            <a:r>
              <a:rPr lang="zh-TW" altLang="en-US" dirty="0"/>
              <a:t>機驗證</a:t>
            </a:r>
            <a:endParaRPr lang="en-US" altLang="zh-TW" dirty="0"/>
          </a:p>
          <a:p>
            <a:pPr lvl="1"/>
            <a:r>
              <a:rPr lang="en-US" altLang="zh-TW" dirty="0" smtClean="0"/>
              <a:t>Radius</a:t>
            </a:r>
            <a:endParaRPr lang="en-US" altLang="zh-TW" dirty="0"/>
          </a:p>
          <a:p>
            <a:pPr lvl="1"/>
            <a:r>
              <a:rPr lang="en-US" altLang="zh-TW" dirty="0"/>
              <a:t>LDAP(</a:t>
            </a:r>
            <a:r>
              <a:rPr lang="zh-TW" altLang="en-US" dirty="0"/>
              <a:t>大架構使用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3033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可以設定的登入畫面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17132"/>
            <a:ext cx="6624736" cy="51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118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048672" cy="623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884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歡迎訊息與佈告欄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1261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569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防干擾部份</a:t>
            </a:r>
            <a:r>
              <a:rPr lang="en-US" altLang="zh-TW" dirty="0" err="1" smtClean="0"/>
              <a:t>vLan</a:t>
            </a:r>
            <a:r>
              <a:rPr lang="zh-TW" altLang="en-US" dirty="0"/>
              <a:t>的</a:t>
            </a:r>
            <a:r>
              <a:rPr lang="zh-TW" altLang="en-US" dirty="0" smtClean="0"/>
              <a:t>功能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VigorSwitchG1080/UBS-5324z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zh-TW" altLang="zh-TW" dirty="0" smtClean="0"/>
              <a:t>不</a:t>
            </a:r>
            <a:r>
              <a:rPr lang="zh-TW" altLang="zh-TW" dirty="0"/>
              <a:t>需專業網路人員也會安裝</a:t>
            </a:r>
            <a:r>
              <a:rPr lang="en-US" altLang="zh-TW" dirty="0"/>
              <a:t>.</a:t>
            </a:r>
            <a:endParaRPr lang="zh-TW" altLang="zh-TW" dirty="0"/>
          </a:p>
          <a:p>
            <a:pPr lvl="0"/>
            <a:r>
              <a:rPr lang="zh-TW" altLang="zh-TW" dirty="0"/>
              <a:t>每</a:t>
            </a:r>
            <a:r>
              <a:rPr lang="en-US" altLang="zh-TW" dirty="0"/>
              <a:t>Port</a:t>
            </a:r>
            <a:r>
              <a:rPr lang="zh-TW" altLang="zh-TW" dirty="0"/>
              <a:t>獨立切開，互不干擾</a:t>
            </a:r>
            <a:r>
              <a:rPr lang="en-US" altLang="zh-TW" dirty="0"/>
              <a:t>.</a:t>
            </a:r>
            <a:endParaRPr lang="zh-TW" altLang="zh-TW" dirty="0"/>
          </a:p>
          <a:p>
            <a:pPr lvl="0"/>
            <a:r>
              <a:rPr lang="zh-TW" altLang="zh-TW" dirty="0" smtClean="0"/>
              <a:t>解決</a:t>
            </a:r>
            <a:r>
              <a:rPr lang="en-US" altLang="zh-TW" dirty="0"/>
              <a:t>ARP</a:t>
            </a:r>
            <a:r>
              <a:rPr lang="zh-TW" altLang="zh-TW" dirty="0"/>
              <a:t>病毒，網路剪刀手，網路癱瘓等問題</a:t>
            </a:r>
            <a:r>
              <a:rPr lang="en-US" altLang="zh-TW" dirty="0"/>
              <a:t>.</a:t>
            </a:r>
            <a:endParaRPr lang="zh-TW" altLang="zh-TW" dirty="0"/>
          </a:p>
          <a:p>
            <a:pPr lvl="0"/>
            <a:r>
              <a:rPr lang="zh-TW" altLang="zh-TW" dirty="0"/>
              <a:t>解決私接分享器亂配發</a:t>
            </a:r>
            <a:r>
              <a:rPr lang="en-US" altLang="zh-TW" dirty="0"/>
              <a:t>IP</a:t>
            </a:r>
            <a:r>
              <a:rPr lang="zh-TW" altLang="zh-TW" dirty="0"/>
              <a:t>，造成電腦無法上網的問題</a:t>
            </a:r>
            <a:r>
              <a:rPr lang="en-US" altLang="zh-TW" dirty="0"/>
              <a:t>.</a:t>
            </a:r>
            <a:endParaRPr lang="zh-TW" altLang="zh-TW" dirty="0"/>
          </a:p>
          <a:p>
            <a:pPr lvl="0"/>
            <a:r>
              <a:rPr lang="zh-TW" altLang="zh-TW" dirty="0"/>
              <a:t>防止中毒</a:t>
            </a:r>
            <a:r>
              <a:rPr lang="en-US" altLang="zh-TW" dirty="0"/>
              <a:t>&amp;</a:t>
            </a:r>
            <a:r>
              <a:rPr lang="zh-TW" altLang="zh-TW" dirty="0"/>
              <a:t>資料外洩風險</a:t>
            </a:r>
            <a:r>
              <a:rPr lang="en-US" altLang="zh-TW" dirty="0"/>
              <a:t>.</a:t>
            </a:r>
            <a:endParaRPr lang="zh-TW" altLang="zh-TW" dirty="0"/>
          </a:p>
          <a:p>
            <a:pPr lvl="0"/>
            <a:r>
              <a:rPr lang="zh-TW" altLang="zh-TW" dirty="0"/>
              <a:t>體積小，可放置於弱電箱內</a:t>
            </a:r>
            <a:r>
              <a:rPr lang="en-US" altLang="zh-TW" dirty="0"/>
              <a:t>.</a:t>
            </a:r>
            <a:endParaRPr lang="zh-TW" altLang="zh-TW" dirty="0"/>
          </a:p>
          <a:p>
            <a:pPr lvl="0"/>
            <a:r>
              <a:rPr lang="zh-TW" altLang="zh-TW" dirty="0"/>
              <a:t>鐵殼無風扇設計，穩定不熱</a:t>
            </a:r>
            <a:r>
              <a:rPr lang="zh-TW" altLang="zh-TW" dirty="0" smtClean="0"/>
              <a:t>當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52066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出租套房規劃</a:t>
            </a:r>
            <a:r>
              <a:rPr lang="en-US" altLang="zh-TW" dirty="0" smtClean="0"/>
              <a:t>-</a:t>
            </a:r>
            <a:r>
              <a:rPr lang="zh-TW" altLang="en-US" dirty="0" smtClean="0"/>
              <a:t>飯店</a:t>
            </a:r>
            <a:r>
              <a:rPr lang="en-US" altLang="zh-TW" dirty="0" smtClean="0"/>
              <a:t>/</a:t>
            </a:r>
            <a:r>
              <a:rPr lang="zh-TW" altLang="en-US" dirty="0" smtClean="0"/>
              <a:t>咖啡廳適用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頻寬越來越快，設備有些也該更新了</a:t>
            </a:r>
            <a:endParaRPr lang="en-US" altLang="zh-TW" dirty="0" smtClean="0"/>
          </a:p>
          <a:p>
            <a:r>
              <a:rPr lang="zh-TW" altLang="en-US" dirty="0" smtClean="0"/>
              <a:t>管理方式也可以不一樣了</a:t>
            </a:r>
            <a:endParaRPr lang="en-US" altLang="zh-TW" dirty="0" smtClean="0"/>
          </a:p>
          <a:p>
            <a:r>
              <a:rPr lang="en-US" altLang="zh-TW" dirty="0" err="1" smtClean="0"/>
              <a:t>Wifi</a:t>
            </a:r>
            <a:r>
              <a:rPr lang="en-US" altLang="zh-TW" dirty="0" smtClean="0"/>
              <a:t> </a:t>
            </a:r>
            <a:r>
              <a:rPr lang="zh-TW" altLang="en-US" dirty="0" smtClean="0"/>
              <a:t>無線網路的部份可能也該增加了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7435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防干擾部份</a:t>
            </a:r>
            <a:r>
              <a:rPr lang="en-US" altLang="zh-TW" dirty="0" smtClean="0"/>
              <a:t>-Loop Stop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zh-TW" altLang="zh-TW" dirty="0"/>
              <a:t>可做到單</a:t>
            </a:r>
            <a:r>
              <a:rPr lang="en-US" altLang="zh-TW" dirty="0"/>
              <a:t>Port Loop Stop</a:t>
            </a:r>
            <a:r>
              <a:rPr lang="zh-TW" altLang="zh-TW" dirty="0"/>
              <a:t>功能，下層的交換器產生</a:t>
            </a:r>
            <a:r>
              <a:rPr lang="en-US" altLang="zh-TW" dirty="0"/>
              <a:t>Loop</a:t>
            </a:r>
            <a:r>
              <a:rPr lang="zh-TW" altLang="zh-TW" dirty="0"/>
              <a:t>不受影響</a:t>
            </a:r>
            <a:r>
              <a:rPr lang="en-US" altLang="zh-TW" dirty="0"/>
              <a:t>.</a:t>
            </a:r>
            <a:endParaRPr lang="zh-TW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機型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UBS-5324z</a:t>
            </a:r>
          </a:p>
          <a:p>
            <a:pPr lvl="1"/>
            <a:r>
              <a:rPr lang="en-US" altLang="zh-TW" dirty="0" err="1" smtClean="0"/>
              <a:t>VigorSwitch</a:t>
            </a:r>
            <a:r>
              <a:rPr lang="en-US" altLang="zh-TW" dirty="0" smtClean="0"/>
              <a:t> G1080</a:t>
            </a:r>
          </a:p>
          <a:p>
            <a:pPr lvl="1"/>
            <a:r>
              <a:rPr lang="en-US" altLang="zh-TW" dirty="0" err="1" smtClean="0"/>
              <a:t>VigorSwitch</a:t>
            </a:r>
            <a:r>
              <a:rPr lang="en-US" altLang="zh-TW" dirty="0" smtClean="0"/>
              <a:t> </a:t>
            </a:r>
            <a:r>
              <a:rPr lang="en-US" altLang="zh-TW" dirty="0" smtClean="0"/>
              <a:t>G1282</a:t>
            </a:r>
          </a:p>
          <a:p>
            <a:pPr lvl="1"/>
            <a:r>
              <a:rPr lang="en-US" altLang="zh-TW" dirty="0" err="1"/>
              <a:t>VigorSwitch</a:t>
            </a:r>
            <a:r>
              <a:rPr lang="en-US" altLang="zh-TW" dirty="0"/>
              <a:t> </a:t>
            </a:r>
            <a:r>
              <a:rPr lang="en-US" altLang="zh-TW" dirty="0" smtClean="0"/>
              <a:t>G2100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VigorSwitch</a:t>
            </a:r>
            <a:r>
              <a:rPr lang="en-US" altLang="zh-TW" dirty="0" smtClean="0"/>
              <a:t> </a:t>
            </a:r>
            <a:r>
              <a:rPr lang="en-US" altLang="zh-TW" dirty="0" smtClean="0"/>
              <a:t>G2282x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VigorSwitch</a:t>
            </a:r>
            <a:r>
              <a:rPr lang="en-US" altLang="zh-TW" dirty="0" smtClean="0"/>
              <a:t> G2540x</a:t>
            </a:r>
          </a:p>
          <a:p>
            <a:pPr lvl="1"/>
            <a:r>
              <a:rPr lang="en-US" altLang="zh-TW" dirty="0" err="1" smtClean="0"/>
              <a:t>VigorSwitch</a:t>
            </a:r>
            <a:r>
              <a:rPr lang="en-US" altLang="zh-TW" dirty="0" smtClean="0"/>
              <a:t> P2100</a:t>
            </a:r>
          </a:p>
          <a:p>
            <a:pPr lvl="1"/>
            <a:r>
              <a:rPr lang="en-US" altLang="zh-TW" dirty="0" err="1" smtClean="0"/>
              <a:t>VigorSwitch</a:t>
            </a:r>
            <a:r>
              <a:rPr lang="en-US" altLang="zh-TW" dirty="0" smtClean="0"/>
              <a:t> P1280</a:t>
            </a:r>
          </a:p>
          <a:p>
            <a:pPr lvl="1"/>
            <a:r>
              <a:rPr lang="en-US" altLang="zh-TW" dirty="0" err="1" smtClean="0"/>
              <a:t>VigorSwitch</a:t>
            </a:r>
            <a:r>
              <a:rPr lang="en-US" altLang="zh-TW" dirty="0" smtClean="0"/>
              <a:t> P2280x</a:t>
            </a:r>
          </a:p>
          <a:p>
            <a:pPr lvl="1"/>
            <a:r>
              <a:rPr lang="en-US" altLang="zh-TW" dirty="0" err="1" smtClean="0"/>
              <a:t>VigorSwitch</a:t>
            </a:r>
            <a:r>
              <a:rPr lang="en-US" altLang="zh-TW" dirty="0" smtClean="0"/>
              <a:t> P2540x</a:t>
            </a:r>
          </a:p>
        </p:txBody>
      </p:sp>
    </p:spTree>
    <p:extLst>
      <p:ext uri="{BB962C8B-B14F-4D97-AF65-F5344CB8AC3E}">
        <p14:creationId xmlns:p14="http://schemas.microsoft.com/office/powerpoint/2010/main" val="1714242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遠端管理方式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340768"/>
            <a:ext cx="785772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814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線上即時問題查詢</a:t>
            </a:r>
            <a:endParaRPr lang="zh-TW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364394" cy="522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719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Syslog</a:t>
            </a:r>
            <a:r>
              <a:rPr lang="zh-TW" altLang="en-US" dirty="0" smtClean="0"/>
              <a:t>記錄方式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或是安裝</a:t>
            </a:r>
            <a:r>
              <a:rPr lang="en-US" altLang="zh-TW" dirty="0" err="1" smtClean="0"/>
              <a:t>SamrtMonitor</a:t>
            </a:r>
            <a:r>
              <a:rPr lang="zh-TW" altLang="en-US" dirty="0" smtClean="0"/>
              <a:t>記錄</a:t>
            </a:r>
            <a:endParaRPr lang="zh-TW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560840" cy="502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769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Vigor2927</a:t>
            </a:r>
            <a:r>
              <a:rPr lang="zh-TW" altLang="en-US" dirty="0" smtClean="0"/>
              <a:t>機架配件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5362" name="Picture 2" descr="http://www.ublink.org/images/stories/DrayTek/rackmount-black-2920-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46690" cy="329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068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@LINE</a:t>
            </a:r>
            <a:endParaRPr lang="zh-TW" altLang="en-US" dirty="0" smtClean="0"/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4926" y="1600200"/>
            <a:ext cx="35941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dirty="0"/>
              <a:t>如果您有任何的問題</a:t>
            </a:r>
            <a:endParaRPr lang="en-US" altLang="zh-TW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感謝您 </a:t>
            </a:r>
            <a:r>
              <a:rPr lang="en-US" altLang="zh-TW" sz="2400" dirty="0" smtClean="0"/>
              <a:t>!!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如果您有任何的問題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</a:rPr>
              <a:t>單項產品詳細簡報請洽詢各區服務處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請洽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台中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裕笠科技股份有限公司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:04-2260-5121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2"/>
              </a:rPr>
              <a:t>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台北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遠豐科技股份有限公司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:02-2932-1422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3"/>
              </a:rPr>
              <a:t>help@farich.com.tw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高雄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鉅創科技股份有限公司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:07-588-1868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4"/>
              </a:rPr>
              <a:t>kshelp@ublink.org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41678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10G</a:t>
            </a:r>
            <a:r>
              <a:rPr lang="zh-TW" altLang="en-US" dirty="0" smtClean="0"/>
              <a:t>以下適用機種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Vigor2136</a:t>
            </a:r>
          </a:p>
          <a:p>
            <a:r>
              <a:rPr lang="en-US" altLang="zh-TW" dirty="0" smtClean="0"/>
              <a:t>Vigor2962</a:t>
            </a:r>
            <a:endParaRPr lang="en-US" altLang="zh-TW" dirty="0" smtClean="0"/>
          </a:p>
          <a:p>
            <a:r>
              <a:rPr lang="en-US" altLang="zh-TW" dirty="0" smtClean="0"/>
              <a:t>Vigor3912S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1544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網路架構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352928" cy="513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42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防火牆</a:t>
            </a:r>
            <a:r>
              <a:rPr lang="en-US" altLang="zh-TW" dirty="0" smtClean="0"/>
              <a:t>-</a:t>
            </a:r>
            <a:r>
              <a:rPr lang="zh-TW" altLang="en-US" dirty="0" smtClean="0"/>
              <a:t>頻寬管理器</a:t>
            </a:r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855072"/>
              </p:ext>
            </p:extLst>
          </p:nvPr>
        </p:nvGraphicFramePr>
        <p:xfrm>
          <a:off x="457200" y="1196975"/>
          <a:ext cx="8229600" cy="4185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chemeClr val="bg1"/>
                          </a:solidFill>
                          <a:latin typeface="新細明體"/>
                        </a:rPr>
                        <a:t>機型</a:t>
                      </a:r>
                      <a:r>
                        <a:rPr lang="en-US" altLang="zh-TW" sz="1100" b="0" i="0" u="none" strike="noStrike" dirty="0">
                          <a:solidFill>
                            <a:srgbClr val="FF0000"/>
                          </a:solidFill>
                          <a:latin typeface="新細明體"/>
                        </a:rPr>
                        <a:t>(</a:t>
                      </a:r>
                      <a:r>
                        <a:rPr lang="zh-TW" altLang="en-US" sz="1100" b="0" i="0" u="none" strike="noStrike" dirty="0">
                          <a:solidFill>
                            <a:srgbClr val="FF0000"/>
                          </a:solidFill>
                          <a:latin typeface="新細明體"/>
                        </a:rPr>
                        <a:t>以原廠公佈為準</a:t>
                      </a:r>
                      <a:r>
                        <a:rPr lang="en-US" altLang="zh-TW" sz="1100" b="0" i="0" u="none" strike="noStrike" dirty="0">
                          <a:solidFill>
                            <a:srgbClr val="FF0000"/>
                          </a:solidFill>
                          <a:latin typeface="新細明體"/>
                        </a:rPr>
                        <a:t>)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2136</a:t>
                      </a:r>
                      <a:endParaRPr lang="en-US" altLang="zh-TW" sz="1100" b="0" i="0" u="none" strike="noStrike" dirty="0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2915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2927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2962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1000B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3912S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產地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台灣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MIC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台灣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台灣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台灣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台灣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台灣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效能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Mbps)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9400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硬體加速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Mbps)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有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(940)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有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(900)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有</a:t>
                      </a:r>
                      <a:b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940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Mbps (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單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WAN)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1.8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Gbps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 (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雙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WAN)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無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IPSec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效能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Mbps-AES256)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3300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SSLVPN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效能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Mbps)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650(lan-lan)/50(Dial-in)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3300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PPTP VPN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效能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Mbps)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60-180(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版本不同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250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Port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速度，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SFP+(10G)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Giga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2.5Giga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Giga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Giga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2.5G+SFP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Giga+(SFP+)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Giga+(SFP+)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連線數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萬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Wan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1+1(Wan/P0)+2U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1(2.5G)+1SFP/Rj5</a:t>
                      </a:r>
                      <a:r>
                        <a:rPr lang="zh-TW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可變 </a:t>
                      </a:r>
                      <a:r>
                        <a:rPr lang="en-US" altLang="zh-TW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  <a:r>
                        <a:rPr lang="zh-TW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altLang="zh-TW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Wan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4+(2SFP+)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4+1(2.5G)+(1SFP+)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0488" name="Picture 8" descr="http://www.ublink.org/images/stories/DrayTek/2960/vigor296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22346"/>
            <a:ext cx="2736304" cy="146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85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網管式 </a:t>
            </a:r>
            <a:r>
              <a:rPr lang="en-US" altLang="zh-TW" dirty="0" smtClean="0"/>
              <a:t>Switch Hub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/>
          <a:lstStyle/>
          <a:p>
            <a:r>
              <a:rPr lang="en-US" altLang="zh-TW" dirty="0" smtClean="0"/>
              <a:t>UBS-5324z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24Port Giga</a:t>
            </a:r>
            <a:r>
              <a:rPr lang="zh-TW" altLang="en-US" dirty="0" smtClean="0"/>
              <a:t>可網管</a:t>
            </a:r>
            <a:endParaRPr lang="en-US" altLang="zh-TW" dirty="0" smtClean="0"/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G1080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8Port Giga</a:t>
            </a:r>
            <a:r>
              <a:rPr lang="zh-TW" altLang="en-US" dirty="0" smtClean="0"/>
              <a:t>可網管</a:t>
            </a:r>
            <a:endParaRPr lang="en-US" altLang="zh-TW" dirty="0" smtClean="0"/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</a:t>
            </a:r>
            <a:r>
              <a:rPr lang="en-US" altLang="zh-TW" dirty="0" smtClean="0"/>
              <a:t>G1282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24Port Giga</a:t>
            </a:r>
            <a:r>
              <a:rPr lang="zh-TW" altLang="en-US" dirty="0" smtClean="0"/>
              <a:t>可網管</a:t>
            </a:r>
            <a:endParaRPr lang="en-US" altLang="zh-TW" dirty="0"/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</a:t>
            </a:r>
            <a:r>
              <a:rPr lang="en-US" altLang="zh-TW" dirty="0" smtClean="0"/>
              <a:t>G2282x </a:t>
            </a:r>
            <a:r>
              <a:rPr lang="en-US" altLang="zh-TW" dirty="0" smtClean="0"/>
              <a:t>10G</a:t>
            </a:r>
            <a:r>
              <a:rPr lang="zh-TW" altLang="en-US" dirty="0" smtClean="0"/>
              <a:t>，</a:t>
            </a:r>
            <a:r>
              <a:rPr lang="en-US" altLang="zh-TW" dirty="0" smtClean="0"/>
              <a:t>L2+ 24/4SFP+ Giga</a:t>
            </a:r>
            <a:r>
              <a:rPr lang="zh-TW" altLang="en-US" dirty="0" smtClean="0"/>
              <a:t>可網管</a:t>
            </a:r>
            <a:endParaRPr lang="en-US" altLang="zh-TW" dirty="0" smtClean="0"/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G2540x 10G</a:t>
            </a:r>
            <a:r>
              <a:rPr lang="zh-TW" altLang="en-US" dirty="0" smtClean="0"/>
              <a:t>，</a:t>
            </a:r>
            <a:r>
              <a:rPr lang="en-US" altLang="zh-TW" dirty="0" smtClean="0"/>
              <a:t>L2+ 48/6SFP+ combo Giga</a:t>
            </a:r>
            <a:r>
              <a:rPr lang="zh-TW" altLang="en-US" dirty="0" smtClean="0"/>
              <a:t>可網管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796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PoE</a:t>
            </a:r>
            <a:r>
              <a:rPr lang="zh-TW" altLang="en-US" dirty="0" smtClean="0"/>
              <a:t>供電式</a:t>
            </a:r>
            <a:r>
              <a:rPr lang="en-US" altLang="zh-TW" dirty="0" smtClean="0"/>
              <a:t>Switch Hub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P2100</a:t>
            </a:r>
          </a:p>
          <a:p>
            <a:pPr lvl="1"/>
            <a:r>
              <a:rPr lang="en-US" altLang="zh-TW" dirty="0" smtClean="0"/>
              <a:t>8</a:t>
            </a:r>
            <a:r>
              <a:rPr lang="zh-TW" altLang="en-US" dirty="0" smtClean="0"/>
              <a:t>埠 </a:t>
            </a:r>
            <a:r>
              <a:rPr lang="en-US" altLang="zh-TW" dirty="0" smtClean="0"/>
              <a:t>10/100/1000 Ethernet with </a:t>
            </a:r>
            <a:r>
              <a:rPr lang="en-US" altLang="zh-TW" dirty="0" err="1" smtClean="0"/>
              <a:t>PoE</a:t>
            </a:r>
            <a:r>
              <a:rPr lang="en-US" altLang="zh-TW" dirty="0" smtClean="0"/>
              <a:t>(2SFP Total 140W)L2+</a:t>
            </a:r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</a:t>
            </a:r>
            <a:r>
              <a:rPr lang="en-US" altLang="zh-TW" dirty="0" smtClean="0"/>
              <a:t>P1282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24</a:t>
            </a:r>
            <a:r>
              <a:rPr lang="zh-TW" altLang="en-US" dirty="0" smtClean="0"/>
              <a:t>埠 </a:t>
            </a:r>
            <a:r>
              <a:rPr lang="en-US" altLang="zh-TW" dirty="0" smtClean="0"/>
              <a:t>Gigabit Ethernet with </a:t>
            </a:r>
            <a:r>
              <a:rPr lang="en-US" altLang="zh-TW" dirty="0" err="1" smtClean="0"/>
              <a:t>PoE</a:t>
            </a:r>
            <a:r>
              <a:rPr lang="en-US" altLang="zh-TW" dirty="0" smtClean="0"/>
              <a:t>/4 SFP smart switch(340W)</a:t>
            </a:r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P2280x 10G</a:t>
            </a:r>
          </a:p>
          <a:p>
            <a:pPr lvl="1"/>
            <a:r>
              <a:rPr lang="en-US" altLang="zh-TW" dirty="0" smtClean="0"/>
              <a:t>24</a:t>
            </a:r>
            <a:r>
              <a:rPr lang="zh-TW" altLang="en-US" dirty="0" smtClean="0"/>
              <a:t>埠 </a:t>
            </a:r>
            <a:r>
              <a:rPr lang="en-US" altLang="zh-TW" dirty="0" smtClean="0"/>
              <a:t>Gigabit Ethernet with </a:t>
            </a:r>
            <a:r>
              <a:rPr lang="en-US" altLang="zh-TW" dirty="0" err="1" smtClean="0"/>
              <a:t>PoE</a:t>
            </a:r>
            <a:r>
              <a:rPr lang="en-US" altLang="zh-TW" dirty="0" smtClean="0"/>
              <a:t>/4 SFP+ /L2+ switch(400W)</a:t>
            </a:r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P2540x 10G</a:t>
            </a:r>
          </a:p>
          <a:p>
            <a:pPr lvl="1"/>
            <a:r>
              <a:rPr lang="en-US" altLang="zh-TW" dirty="0" smtClean="0"/>
              <a:t>24</a:t>
            </a:r>
            <a:r>
              <a:rPr lang="zh-TW" altLang="en-US" dirty="0" smtClean="0"/>
              <a:t>埠 </a:t>
            </a:r>
            <a:r>
              <a:rPr lang="en-US" altLang="zh-TW" dirty="0" smtClean="0"/>
              <a:t>Gigabit Ethernet with </a:t>
            </a:r>
            <a:r>
              <a:rPr lang="en-US" altLang="zh-TW" dirty="0" err="1" smtClean="0"/>
              <a:t>PoE</a:t>
            </a:r>
            <a:r>
              <a:rPr lang="en-US" altLang="zh-TW" dirty="0" smtClean="0"/>
              <a:t>/6 SFP+ /L2+ switch(400W)</a:t>
            </a:r>
          </a:p>
        </p:txBody>
      </p:sp>
    </p:spTree>
    <p:extLst>
      <p:ext uri="{BB962C8B-B14F-4D97-AF65-F5344CB8AC3E}">
        <p14:creationId xmlns:p14="http://schemas.microsoft.com/office/powerpoint/2010/main" val="2010409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無線熱點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104455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VigorAP802</a:t>
            </a:r>
            <a:r>
              <a:rPr lang="zh-TW" altLang="en-US" dirty="0" smtClean="0"/>
              <a:t>，璧插式 </a:t>
            </a:r>
            <a:r>
              <a:rPr lang="en-US" altLang="zh-TW" dirty="0" smtClean="0"/>
              <a:t>1port</a:t>
            </a:r>
          </a:p>
          <a:p>
            <a:r>
              <a:rPr lang="en-US" altLang="zh-TW" dirty="0" smtClean="0"/>
              <a:t>VigorAP903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自帶</a:t>
            </a:r>
            <a:r>
              <a:rPr lang="en-US" altLang="zh-TW" dirty="0" smtClean="0"/>
              <a:t>Hub 4Port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2.4/5G</a:t>
            </a:r>
            <a:r>
              <a:rPr lang="zh-TW" altLang="en-US" dirty="0" smtClean="0"/>
              <a:t>雙頻</a:t>
            </a:r>
            <a:endParaRPr lang="en-US" altLang="zh-TW" dirty="0" smtClean="0"/>
          </a:p>
          <a:p>
            <a:r>
              <a:rPr lang="en-US" altLang="zh-TW" dirty="0" smtClean="0"/>
              <a:t>VigorAP912C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802.11ac</a:t>
            </a:r>
          </a:p>
          <a:p>
            <a:r>
              <a:rPr lang="en-US" altLang="zh-TW" dirty="0" smtClean="0"/>
              <a:t>VigorAP962C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802.11ax</a:t>
            </a:r>
            <a:r>
              <a:rPr lang="zh-TW" altLang="en-US" dirty="0" smtClean="0"/>
              <a:t>，</a:t>
            </a:r>
            <a:r>
              <a:rPr lang="en-US" altLang="zh-TW" dirty="0" smtClean="0"/>
              <a:t>wifi6</a:t>
            </a:r>
          </a:p>
          <a:p>
            <a:r>
              <a:rPr lang="en-US" altLang="zh-TW" dirty="0" smtClean="0"/>
              <a:t>VigorAP1000C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802.11ac</a:t>
            </a:r>
            <a:r>
              <a:rPr lang="zh-TW" altLang="en-US" dirty="0" smtClean="0"/>
              <a:t>，三頻機</a:t>
            </a:r>
            <a:endParaRPr lang="en-US" altLang="zh-TW" dirty="0" smtClean="0"/>
          </a:p>
          <a:p>
            <a:r>
              <a:rPr lang="en-US" altLang="zh-TW" dirty="0" smtClean="0"/>
              <a:t>VigorAP1062C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802.11ax</a:t>
            </a:r>
            <a:r>
              <a:rPr lang="zh-TW" altLang="en-US" dirty="0" smtClean="0"/>
              <a:t>，</a:t>
            </a:r>
            <a:r>
              <a:rPr lang="en-US" altLang="zh-TW" dirty="0" smtClean="0"/>
              <a:t>wifi6</a:t>
            </a:r>
            <a:r>
              <a:rPr lang="zh-TW" altLang="en-US" dirty="0" smtClean="0"/>
              <a:t>，</a:t>
            </a:r>
            <a:r>
              <a:rPr lang="en-US" altLang="zh-TW" dirty="0" smtClean="0"/>
              <a:t>3A</a:t>
            </a:r>
            <a:r>
              <a:rPr lang="zh-TW" altLang="en-US" dirty="0" smtClean="0"/>
              <a:t>變壓器選配</a:t>
            </a:r>
            <a:endParaRPr lang="en-US" altLang="zh-TW" dirty="0" smtClean="0"/>
          </a:p>
          <a:p>
            <a:r>
              <a:rPr lang="en-US" altLang="zh-TW" dirty="0" smtClean="0"/>
              <a:t>VigorAP918R(</a:t>
            </a:r>
            <a:r>
              <a:rPr lang="zh-TW" altLang="en-US" dirty="0" smtClean="0"/>
              <a:t>室外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802.11ac</a:t>
            </a:r>
            <a:endParaRPr lang="zh-TW" altLang="en-US" dirty="0" smtClean="0"/>
          </a:p>
        </p:txBody>
      </p:sp>
      <p:pic>
        <p:nvPicPr>
          <p:cNvPr id="13318" name="Picture 6" descr="http://www.ublink.org/images/stories/DrayTek/AP900/ap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334369"/>
            <a:ext cx="1904539" cy="152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ublink.org/images/DrayTek/vigorap910c/VigorAP910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2514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4" name="Picture 2" descr="http://www.ublink.org/images/DrayTek/vigorap920r/VigorAP920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79191"/>
            <a:ext cx="2880320" cy="1578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1730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VigorAP903</a:t>
            </a:r>
            <a:br>
              <a:rPr lang="en-US" altLang="zh-TW" dirty="0" smtClean="0"/>
            </a:br>
            <a:r>
              <a:rPr lang="zh-TW" altLang="en-US" dirty="0" smtClean="0"/>
              <a:t>自帶</a:t>
            </a:r>
            <a:r>
              <a:rPr lang="en-US" altLang="zh-TW" dirty="0" smtClean="0"/>
              <a:t>Switch Hub</a:t>
            </a:r>
            <a:r>
              <a:rPr lang="zh-TW" altLang="en-US" dirty="0" smtClean="0"/>
              <a:t>功能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4338" name="Picture 2" descr="http://www.ublink.org/images/stories/DrayTek/AP800/vigorap800-app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632848" cy="50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45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630</Words>
  <Application>Microsoft Office PowerPoint</Application>
  <PresentationFormat>如螢幕大小 (4:3)</PresentationFormat>
  <Paragraphs>167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0" baseType="lpstr">
      <vt:lpstr>新細明體</vt:lpstr>
      <vt:lpstr>Arial</vt:lpstr>
      <vt:lpstr>Calibri</vt:lpstr>
      <vt:lpstr>Office 佈景主題</vt:lpstr>
      <vt:lpstr>規劃網路方式 Vigor篇-出租套房/飯店/咖啡廳</vt:lpstr>
      <vt:lpstr>出租套房規劃-飯店/咖啡廳適用</vt:lpstr>
      <vt:lpstr>10G以下適用機種</vt:lpstr>
      <vt:lpstr>網路架構</vt:lpstr>
      <vt:lpstr>防火牆-頻寬管理器</vt:lpstr>
      <vt:lpstr>網管式 Switch Hub</vt:lpstr>
      <vt:lpstr>PoE供電式Switch Hub</vt:lpstr>
      <vt:lpstr>無線熱點Wifi AP</vt:lpstr>
      <vt:lpstr>VigorAP903 自帶Switch Hub功能</vt:lpstr>
      <vt:lpstr>區域網路Lan設定 改 192.168.100.1比較不會衝突</vt:lpstr>
      <vt:lpstr>VLAN</vt:lpstr>
      <vt:lpstr>頻寬管理方式一 允許自動調整取得最佳頻寬</vt:lpstr>
      <vt:lpstr>頻寬管理方式二 聰明頻寬限制，超頻自動限制</vt:lpstr>
      <vt:lpstr>連線數管理方式 1000開始，如果是串wifi 3000開始</vt:lpstr>
      <vt:lpstr>Wifi無線網路使用者登入方式</vt:lpstr>
      <vt:lpstr>可以設定的登入畫面</vt:lpstr>
      <vt:lpstr>PowerPoint 簡報</vt:lpstr>
      <vt:lpstr>歡迎訊息與佈告欄</vt:lpstr>
      <vt:lpstr>防干擾部份vLan的功能 VigorSwitchG1080/UBS-5324z</vt:lpstr>
      <vt:lpstr>防干擾部份-Loop Stop</vt:lpstr>
      <vt:lpstr>遠端管理方式</vt:lpstr>
      <vt:lpstr>線上即時問題查詢</vt:lpstr>
      <vt:lpstr>Syslog記錄方式 或是安裝SamrtMonitor記錄</vt:lpstr>
      <vt:lpstr>Vigor2927機架配件</vt:lpstr>
      <vt:lpstr>@LINE</vt:lpstr>
      <vt:lpstr>如果您有任何的問題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新300-100M房東規劃網路方式</dc:title>
  <dc:creator>JanusLin</dc:creator>
  <cp:lastModifiedBy>januslin</cp:lastModifiedBy>
  <cp:revision>79</cp:revision>
  <dcterms:created xsi:type="dcterms:W3CDTF">2015-05-19T23:53:31Z</dcterms:created>
  <dcterms:modified xsi:type="dcterms:W3CDTF">2024-10-23T00:43:22Z</dcterms:modified>
</cp:coreProperties>
</file>